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309" r:id="rId5"/>
    <p:sldMasterId id="2147484329" r:id="rId6"/>
    <p:sldMasterId id="2147484348" r:id="rId7"/>
    <p:sldMasterId id="2147484307" r:id="rId8"/>
    <p:sldMasterId id="2147483660" r:id="rId9"/>
  </p:sldMasterIdLst>
  <p:notesMasterIdLst>
    <p:notesMasterId r:id="rId124"/>
  </p:notesMasterIdLst>
  <p:handoutMasterIdLst>
    <p:handoutMasterId r:id="rId125"/>
  </p:handoutMasterIdLst>
  <p:sldIdLst>
    <p:sldId id="4068" r:id="rId10"/>
    <p:sldId id="2076138251" r:id="rId11"/>
    <p:sldId id="2076138257" r:id="rId12"/>
    <p:sldId id="2076138326" r:id="rId13"/>
    <p:sldId id="2076138373" r:id="rId14"/>
    <p:sldId id="2076138328" r:id="rId15"/>
    <p:sldId id="2076138327" r:id="rId16"/>
    <p:sldId id="2076138329" r:id="rId17"/>
    <p:sldId id="2076138331" r:id="rId18"/>
    <p:sldId id="2076138333" r:id="rId19"/>
    <p:sldId id="2076138334" r:id="rId20"/>
    <p:sldId id="2076138332" r:id="rId21"/>
    <p:sldId id="2076138335" r:id="rId22"/>
    <p:sldId id="2076138325" r:id="rId23"/>
    <p:sldId id="2076138323" r:id="rId24"/>
    <p:sldId id="4152" r:id="rId25"/>
    <p:sldId id="2076138336" r:id="rId26"/>
    <p:sldId id="2076138337" r:id="rId27"/>
    <p:sldId id="2076138338" r:id="rId28"/>
    <p:sldId id="2076138339" r:id="rId29"/>
    <p:sldId id="2076138340" r:id="rId30"/>
    <p:sldId id="2076138341" r:id="rId31"/>
    <p:sldId id="2076138342" r:id="rId32"/>
    <p:sldId id="2076138344" r:id="rId33"/>
    <p:sldId id="2076138346" r:id="rId34"/>
    <p:sldId id="2076138347" r:id="rId35"/>
    <p:sldId id="2146846148" r:id="rId36"/>
    <p:sldId id="2146846216" r:id="rId37"/>
    <p:sldId id="2146846217" r:id="rId38"/>
    <p:sldId id="2146846218" r:id="rId39"/>
    <p:sldId id="2146846144" r:id="rId40"/>
    <p:sldId id="2146846219" r:id="rId41"/>
    <p:sldId id="2146846220" r:id="rId42"/>
    <p:sldId id="2076138259" r:id="rId43"/>
    <p:sldId id="2076138367" r:id="rId44"/>
    <p:sldId id="2076138360" r:id="rId45"/>
    <p:sldId id="2076138361" r:id="rId46"/>
    <p:sldId id="2076138362" r:id="rId47"/>
    <p:sldId id="2076138363" r:id="rId48"/>
    <p:sldId id="2076138364" r:id="rId49"/>
    <p:sldId id="2076138354" r:id="rId50"/>
    <p:sldId id="2076138359" r:id="rId51"/>
    <p:sldId id="2076138365" r:id="rId52"/>
    <p:sldId id="2076138366" r:id="rId53"/>
    <p:sldId id="2076138368" r:id="rId54"/>
    <p:sldId id="2076138355" r:id="rId55"/>
    <p:sldId id="2076138357" r:id="rId56"/>
    <p:sldId id="2076138369" r:id="rId57"/>
    <p:sldId id="2076138370" r:id="rId58"/>
    <p:sldId id="2076138371" r:id="rId59"/>
    <p:sldId id="2076138372" r:id="rId60"/>
    <p:sldId id="2076138348" r:id="rId61"/>
    <p:sldId id="2146846221" r:id="rId62"/>
    <p:sldId id="2146846222" r:id="rId63"/>
    <p:sldId id="2146846223" r:id="rId64"/>
    <p:sldId id="2146846224" r:id="rId65"/>
    <p:sldId id="2146846225" r:id="rId66"/>
    <p:sldId id="2146846226" r:id="rId67"/>
    <p:sldId id="2146846227" r:id="rId68"/>
    <p:sldId id="2146846228" r:id="rId69"/>
    <p:sldId id="2146846229" r:id="rId70"/>
    <p:sldId id="2146846230" r:id="rId71"/>
    <p:sldId id="2146846231" r:id="rId72"/>
    <p:sldId id="2076138261" r:id="rId73"/>
    <p:sldId id="2146846232" r:id="rId74"/>
    <p:sldId id="2076138389" r:id="rId75"/>
    <p:sldId id="2076138351" r:id="rId76"/>
    <p:sldId id="2146846233" r:id="rId77"/>
    <p:sldId id="2146846234" r:id="rId78"/>
    <p:sldId id="2076138391" r:id="rId79"/>
    <p:sldId id="2076138392" r:id="rId80"/>
    <p:sldId id="2076138393" r:id="rId81"/>
    <p:sldId id="2146846235" r:id="rId82"/>
    <p:sldId id="2076138395" r:id="rId83"/>
    <p:sldId id="2076138356" r:id="rId84"/>
    <p:sldId id="2076138396" r:id="rId85"/>
    <p:sldId id="2146846125" r:id="rId86"/>
    <p:sldId id="2146846236" r:id="rId87"/>
    <p:sldId id="2146846126" r:id="rId88"/>
    <p:sldId id="2076138383" r:id="rId89"/>
    <p:sldId id="2076138382" r:id="rId90"/>
    <p:sldId id="2076138386" r:id="rId91"/>
    <p:sldId id="2076138387" r:id="rId92"/>
    <p:sldId id="2146846127" r:id="rId93"/>
    <p:sldId id="2076138262" r:id="rId94"/>
    <p:sldId id="2146846237" r:id="rId95"/>
    <p:sldId id="2146846238" r:id="rId96"/>
    <p:sldId id="2146846128" r:id="rId97"/>
    <p:sldId id="2146846129" r:id="rId98"/>
    <p:sldId id="2146846239" r:id="rId99"/>
    <p:sldId id="2146846240" r:id="rId100"/>
    <p:sldId id="2146846130" r:id="rId101"/>
    <p:sldId id="2146846131" r:id="rId102"/>
    <p:sldId id="2146846132" r:id="rId103"/>
    <p:sldId id="2146846133" r:id="rId104"/>
    <p:sldId id="2146846134" r:id="rId105"/>
    <p:sldId id="2146846135" r:id="rId106"/>
    <p:sldId id="2146846136" r:id="rId107"/>
    <p:sldId id="2146846137" r:id="rId108"/>
    <p:sldId id="2146846138" r:id="rId109"/>
    <p:sldId id="2146846241" r:id="rId110"/>
    <p:sldId id="2146846139" r:id="rId111"/>
    <p:sldId id="2076138352" r:id="rId112"/>
    <p:sldId id="2076138263" r:id="rId113"/>
    <p:sldId id="2076138397" r:id="rId114"/>
    <p:sldId id="2076138398" r:id="rId115"/>
    <p:sldId id="2146846122" r:id="rId116"/>
    <p:sldId id="2076138399" r:id="rId117"/>
    <p:sldId id="2146846123" r:id="rId118"/>
    <p:sldId id="2146846140" r:id="rId119"/>
    <p:sldId id="2146846141" r:id="rId120"/>
    <p:sldId id="2146846121" r:id="rId121"/>
    <p:sldId id="762" r:id="rId122"/>
    <p:sldId id="409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61B53D-6868-7482-34CD-F97BB295D145}" name="Sebastian Birk" initials="SB" userId="S::s.birk@avanade.com::6fef93f5-c768-4dfb-8bdd-0abbc09bc9e4" providerId="AD"/>
  <p188:author id="{6C8068A5-4583-2DA4-728C-37921BC796B9}" name="Yi-Ting Hung" initials="YH" userId="S::yi-ting.hung@avanade.com::9dd5c990-abac-41d4-8ddf-f801e41b4a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FD104-2E31-459C-8AA0-7BC753309DEA}" v="143" dt="2022-06-11T04:59:2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80" autoAdjust="0"/>
  </p:normalViewPr>
  <p:slideViewPr>
    <p:cSldViewPr snapToGrid="0">
      <p:cViewPr varScale="1">
        <p:scale>
          <a:sx n="100" d="100"/>
          <a:sy n="100" d="100"/>
        </p:scale>
        <p:origin x="954" y="96"/>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8/10/relationships/authors" Target="author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taba Taslimitehrani" userId="S::m.taslimitehrani@avanade.com::2d319c6a-7427-4d25-8d37-843f6cc58293" providerId="AD" clId="Web-{DF4745B2-E763-16EB-525E-9E785EE46856}"/>
    <pc:docChg chg="addSld modSld">
      <pc:chgData name="Mojtaba Taslimitehrani" userId="S::m.taslimitehrani@avanade.com::2d319c6a-7427-4d25-8d37-843f6cc58293" providerId="AD" clId="Web-{DF4745B2-E763-16EB-525E-9E785EE46856}" dt="2022-02-07T09:28:05.144" v="484" actId="20577"/>
      <pc:docMkLst>
        <pc:docMk/>
      </pc:docMkLst>
      <pc:sldChg chg="addSp delSp modSp add replId delCm">
        <pc:chgData name="Mojtaba Taslimitehrani" userId="S::m.taslimitehrani@avanade.com::2d319c6a-7427-4d25-8d37-843f6cc58293" providerId="AD" clId="Web-{DF4745B2-E763-16EB-525E-9E785EE46856}" dt="2022-02-07T09:28:05.144" v="484" actId="20577"/>
        <pc:sldMkLst>
          <pc:docMk/>
          <pc:sldMk cId="1875863502" sldId="4159"/>
        </pc:sldMkLst>
        <pc:spChg chg="mod">
          <ac:chgData name="Mojtaba Taslimitehrani" userId="S::m.taslimitehrani@avanade.com::2d319c6a-7427-4d25-8d37-843f6cc58293" providerId="AD" clId="Web-{DF4745B2-E763-16EB-525E-9E785EE46856}" dt="2022-02-07T09:28:05.144" v="484" actId="20577"/>
          <ac:spMkLst>
            <pc:docMk/>
            <pc:sldMk cId="1875863502" sldId="4159"/>
            <ac:spMk id="2" creationId="{63B36622-B6AF-AB4E-B546-278251C064AD}"/>
          </ac:spMkLst>
        </pc:spChg>
        <pc:spChg chg="mod">
          <ac:chgData name="Mojtaba Taslimitehrani" userId="S::m.taslimitehrani@avanade.com::2d319c6a-7427-4d25-8d37-843f6cc58293" providerId="AD" clId="Web-{DF4745B2-E763-16EB-525E-9E785EE46856}" dt="2022-02-06T19:47:42.402" v="7" actId="20577"/>
          <ac:spMkLst>
            <pc:docMk/>
            <pc:sldMk cId="1875863502" sldId="4159"/>
            <ac:spMk id="3" creationId="{6578AF98-DD32-4443-AFE5-519E84075324}"/>
          </ac:spMkLst>
        </pc:spChg>
        <pc:spChg chg="add del mod">
          <ac:chgData name="Mojtaba Taslimitehrani" userId="S::m.taslimitehrani@avanade.com::2d319c6a-7427-4d25-8d37-843f6cc58293" providerId="AD" clId="Web-{DF4745B2-E763-16EB-525E-9E785EE46856}" dt="2022-02-06T19:47:35.667" v="6"/>
          <ac:spMkLst>
            <pc:docMk/>
            <pc:sldMk cId="1875863502" sldId="4159"/>
            <ac:spMk id="5" creationId="{750FEFF3-1558-4131-B5B5-37165B9826AC}"/>
          </ac:spMkLst>
        </pc:spChg>
        <pc:picChg chg="del">
          <ac:chgData name="Mojtaba Taslimitehrani" userId="S::m.taslimitehrani@avanade.com::2d319c6a-7427-4d25-8d37-843f6cc58293" providerId="AD" clId="Web-{DF4745B2-E763-16EB-525E-9E785EE46856}" dt="2022-02-06T19:47:47.027" v="8"/>
          <ac:picMkLst>
            <pc:docMk/>
            <pc:sldMk cId="1875863502" sldId="4159"/>
            <ac:picMk id="4" creationId="{2CEF1E61-4279-4F25-B650-A8198BD48BF3}"/>
          </ac:picMkLst>
        </pc:picChg>
      </pc:sldChg>
      <pc:sldChg chg="modSp add replId">
        <pc:chgData name="Mojtaba Taslimitehrani" userId="S::m.taslimitehrani@avanade.com::2d319c6a-7427-4d25-8d37-843f6cc58293" providerId="AD" clId="Web-{DF4745B2-E763-16EB-525E-9E785EE46856}" dt="2022-02-06T19:47:27.198" v="2" actId="20577"/>
        <pc:sldMkLst>
          <pc:docMk/>
          <pc:sldMk cId="1742881541" sldId="4160"/>
        </pc:sldMkLst>
        <pc:spChg chg="mod">
          <ac:chgData name="Mojtaba Taslimitehrani" userId="S::m.taslimitehrani@avanade.com::2d319c6a-7427-4d25-8d37-843f6cc58293" providerId="AD" clId="Web-{DF4745B2-E763-16EB-525E-9E785EE46856}" dt="2022-02-06T19:47:27.198" v="2" actId="20577"/>
          <ac:spMkLst>
            <pc:docMk/>
            <pc:sldMk cId="1742881541" sldId="4160"/>
            <ac:spMk id="19" creationId="{0B50A142-4804-488B-9308-51A0676F37C2}"/>
          </ac:spMkLst>
        </pc:spChg>
      </pc:sldChg>
    </pc:docChg>
  </pc:docChgLst>
  <pc:docChgLst>
    <pc:chgData name="Kerem Öztürk" userId="S::kerem.oeztuerk@avanade.com::e90120b8-ade3-4734-a8d8-a7779e0d46df" providerId="AD" clId="Web-{7B770828-D426-45DA-89AC-2678BFA58D02}"/>
    <pc:docChg chg="modSld">
      <pc:chgData name="Kerem Öztürk" userId="S::kerem.oeztuerk@avanade.com::e90120b8-ade3-4734-a8d8-a7779e0d46df" providerId="AD" clId="Web-{7B770828-D426-45DA-89AC-2678BFA58D02}" dt="2022-04-28T09:03:57.871" v="38" actId="1076"/>
      <pc:docMkLst>
        <pc:docMk/>
      </pc:docMkLst>
      <pc:sldChg chg="addSp delSp modSp">
        <pc:chgData name="Kerem Öztürk" userId="S::kerem.oeztuerk@avanade.com::e90120b8-ade3-4734-a8d8-a7779e0d46df" providerId="AD" clId="Web-{7B770828-D426-45DA-89AC-2678BFA58D02}" dt="2022-04-28T09:03:57.871" v="38" actId="1076"/>
        <pc:sldMkLst>
          <pc:docMk/>
          <pc:sldMk cId="3087520817" sldId="4152"/>
        </pc:sldMkLst>
        <pc:spChg chg="add del">
          <ac:chgData name="Kerem Öztürk" userId="S::kerem.oeztuerk@avanade.com::e90120b8-ade3-4734-a8d8-a7779e0d46df" providerId="AD" clId="Web-{7B770828-D426-45DA-89AC-2678BFA58D02}" dt="2022-04-28T08:59:26.378" v="6"/>
          <ac:spMkLst>
            <pc:docMk/>
            <pc:sldMk cId="3087520817" sldId="4152"/>
            <ac:spMk id="19" creationId="{AC6C1E61-F34D-21CA-7064-FFED94A8D67E}"/>
          </ac:spMkLst>
        </pc:spChg>
        <pc:spChg chg="add del mod">
          <ac:chgData name="Kerem Öztürk" userId="S::kerem.oeztuerk@avanade.com::e90120b8-ade3-4734-a8d8-a7779e0d46df" providerId="AD" clId="Web-{7B770828-D426-45DA-89AC-2678BFA58D02}" dt="2022-04-28T09:02:11.306" v="26"/>
          <ac:spMkLst>
            <pc:docMk/>
            <pc:sldMk cId="3087520817" sldId="4152"/>
            <ac:spMk id="21" creationId="{CE4004C3-B320-D128-C1A0-B6875AA1777D}"/>
          </ac:spMkLst>
        </pc:spChg>
        <pc:picChg chg="add del mod">
          <ac:chgData name="Kerem Öztürk" userId="S::kerem.oeztuerk@avanade.com::e90120b8-ade3-4734-a8d8-a7779e0d46df" providerId="AD" clId="Web-{7B770828-D426-45DA-89AC-2678BFA58D02}" dt="2022-04-28T08:55:45.965" v="1"/>
          <ac:picMkLst>
            <pc:docMk/>
            <pc:sldMk cId="3087520817" sldId="4152"/>
            <ac:picMk id="13" creationId="{57FCF310-E0FE-49A0-9E64-97D19878E3B1}"/>
          </ac:picMkLst>
        </pc:picChg>
        <pc:picChg chg="add del mod">
          <ac:chgData name="Kerem Öztürk" userId="S::kerem.oeztuerk@avanade.com::e90120b8-ade3-4734-a8d8-a7779e0d46df" providerId="AD" clId="Web-{7B770828-D426-45DA-89AC-2678BFA58D02}" dt="2022-04-28T08:59:36.035" v="8"/>
          <ac:picMkLst>
            <pc:docMk/>
            <pc:sldMk cId="3087520817" sldId="4152"/>
            <ac:picMk id="14" creationId="{259A8EC1-4EDA-1CA5-D217-4BD3882188C7}"/>
          </ac:picMkLst>
        </pc:picChg>
        <pc:picChg chg="add del mod">
          <ac:chgData name="Kerem Öztürk" userId="S::kerem.oeztuerk@avanade.com::e90120b8-ade3-4734-a8d8-a7779e0d46df" providerId="AD" clId="Web-{7B770828-D426-45DA-89AC-2678BFA58D02}" dt="2022-04-28T09:02:08.118" v="24"/>
          <ac:picMkLst>
            <pc:docMk/>
            <pc:sldMk cId="3087520817" sldId="4152"/>
            <ac:picMk id="20" creationId="{32929324-C24A-687D-A5D7-084FDD727718}"/>
          </ac:picMkLst>
        </pc:picChg>
        <pc:picChg chg="add mod">
          <ac:chgData name="Kerem Öztürk" userId="S::kerem.oeztuerk@avanade.com::e90120b8-ade3-4734-a8d8-a7779e0d46df" providerId="AD" clId="Web-{7B770828-D426-45DA-89AC-2678BFA58D02}" dt="2022-04-28T09:03:57.871" v="38" actId="1076"/>
          <ac:picMkLst>
            <pc:docMk/>
            <pc:sldMk cId="3087520817" sldId="4152"/>
            <ac:picMk id="22" creationId="{D6EFDC3A-0CAE-DE58-AD53-E2746C71FC94}"/>
          </ac:picMkLst>
        </pc:picChg>
      </pc:sldChg>
    </pc:docChg>
  </pc:docChgLst>
  <pc:docChgLst>
    <pc:chgData name="Sowmya Prakash" userId="S::sowmya.c.prakash@avanade.com::eba35ed4-c23e-41cd-9062-384040ef55eb" providerId="AD" clId="Web-{78B421CC-823F-406A-B1DD-434ABF4E5484}"/>
    <pc:docChg chg="addSld modSld">
      <pc:chgData name="Sowmya Prakash" userId="S::sowmya.c.prakash@avanade.com::eba35ed4-c23e-41cd-9062-384040ef55eb" providerId="AD" clId="Web-{78B421CC-823F-406A-B1DD-434ABF4E5484}" dt="2022-06-03T11:05:47.019" v="133" actId="1076"/>
      <pc:docMkLst>
        <pc:docMk/>
      </pc:docMkLst>
      <pc:sldChg chg="addSp delSp modSp new">
        <pc:chgData name="Sowmya Prakash" userId="S::sowmya.c.prakash@avanade.com::eba35ed4-c23e-41cd-9062-384040ef55eb" providerId="AD" clId="Web-{78B421CC-823F-406A-B1DD-434ABF4E5484}" dt="2022-06-03T11:05:47.019" v="133" actId="1076"/>
        <pc:sldMkLst>
          <pc:docMk/>
          <pc:sldMk cId="3039798316" sldId="2076138249"/>
        </pc:sldMkLst>
        <pc:spChg chg="del">
          <ac:chgData name="Sowmya Prakash" userId="S::sowmya.c.prakash@avanade.com::eba35ed4-c23e-41cd-9062-384040ef55eb" providerId="AD" clId="Web-{78B421CC-823F-406A-B1DD-434ABF4E5484}" dt="2022-06-03T10:58:11.151" v="15"/>
          <ac:spMkLst>
            <pc:docMk/>
            <pc:sldMk cId="3039798316" sldId="2076138249"/>
            <ac:spMk id="2" creationId="{B3976798-D263-FCA7-0897-451CD26426FF}"/>
          </ac:spMkLst>
        </pc:spChg>
        <pc:spChg chg="mod">
          <ac:chgData name="Sowmya Prakash" userId="S::sowmya.c.prakash@avanade.com::eba35ed4-c23e-41cd-9062-384040ef55eb" providerId="AD" clId="Web-{78B421CC-823F-406A-B1DD-434ABF4E5484}" dt="2022-06-03T11:00:09.357" v="41" actId="20577"/>
          <ac:spMkLst>
            <pc:docMk/>
            <pc:sldMk cId="3039798316" sldId="2076138249"/>
            <ac:spMk id="3" creationId="{CD91270F-664E-3C44-7C02-C5BF056A31B6}"/>
          </ac:spMkLst>
        </pc:spChg>
        <pc:spChg chg="add del mod">
          <ac:chgData name="Sowmya Prakash" userId="S::sowmya.c.prakash@avanade.com::eba35ed4-c23e-41cd-9062-384040ef55eb" providerId="AD" clId="Web-{78B421CC-823F-406A-B1DD-434ABF4E5484}" dt="2022-06-03T11:04:12.267" v="112" actId="20577"/>
          <ac:spMkLst>
            <pc:docMk/>
            <pc:sldMk cId="3039798316" sldId="2076138249"/>
            <ac:spMk id="12" creationId="{124507A3-2008-3B2E-23C2-24E53BE95D58}"/>
          </ac:spMkLst>
        </pc:spChg>
        <pc:spChg chg="add mod">
          <ac:chgData name="Sowmya Prakash" userId="S::sowmya.c.prakash@avanade.com::eba35ed4-c23e-41cd-9062-384040ef55eb" providerId="AD" clId="Web-{78B421CC-823F-406A-B1DD-434ABF4E5484}" dt="2022-06-03T11:04:16.627" v="113" actId="1076"/>
          <ac:spMkLst>
            <pc:docMk/>
            <pc:sldMk cId="3039798316" sldId="2076138249"/>
            <ac:spMk id="14" creationId="{2BF5AC94-D4BF-3AB6-E967-D4F2464DA28E}"/>
          </ac:spMkLst>
        </pc:spChg>
        <pc:spChg chg="add mod">
          <ac:chgData name="Sowmya Prakash" userId="S::sowmya.c.prakash@avanade.com::eba35ed4-c23e-41cd-9062-384040ef55eb" providerId="AD" clId="Web-{78B421CC-823F-406A-B1DD-434ABF4E5484}" dt="2022-06-03T11:04:36.236" v="117" actId="20577"/>
          <ac:spMkLst>
            <pc:docMk/>
            <pc:sldMk cId="3039798316" sldId="2076138249"/>
            <ac:spMk id="15" creationId="{332EAA07-2AEB-6102-6BA7-B6ED293E7486}"/>
          </ac:spMkLst>
        </pc:spChg>
        <pc:spChg chg="add mod">
          <ac:chgData name="Sowmya Prakash" userId="S::sowmya.c.prakash@avanade.com::eba35ed4-c23e-41cd-9062-384040ef55eb" providerId="AD" clId="Web-{78B421CC-823F-406A-B1DD-434ABF4E5484}" dt="2022-06-03T11:05:09.643" v="132" actId="1076"/>
          <ac:spMkLst>
            <pc:docMk/>
            <pc:sldMk cId="3039798316" sldId="2076138249"/>
            <ac:spMk id="16" creationId="{7B2E9D18-A5A7-F1A4-8A53-E2726F972A4D}"/>
          </ac:spMkLst>
        </pc:spChg>
        <pc:picChg chg="add mod ord">
          <ac:chgData name="Sowmya Prakash" userId="S::sowmya.c.prakash@avanade.com::eba35ed4-c23e-41cd-9062-384040ef55eb" providerId="AD" clId="Web-{78B421CC-823F-406A-B1DD-434ABF4E5484}" dt="2022-06-03T11:03:46.126" v="97" actId="14100"/>
          <ac:picMkLst>
            <pc:docMk/>
            <pc:sldMk cId="3039798316" sldId="2076138249"/>
            <ac:picMk id="4" creationId="{8A3E4571-9CC8-44E1-106E-F4743A8DF9B8}"/>
          </ac:picMkLst>
        </pc:picChg>
        <pc:picChg chg="add mod">
          <ac:chgData name="Sowmya Prakash" userId="S::sowmya.c.prakash@avanade.com::eba35ed4-c23e-41cd-9062-384040ef55eb" providerId="AD" clId="Web-{78B421CC-823F-406A-B1DD-434ABF4E5484}" dt="2022-06-03T11:05:47.019" v="133" actId="1076"/>
          <ac:picMkLst>
            <pc:docMk/>
            <pc:sldMk cId="3039798316" sldId="2076138249"/>
            <ac:picMk id="5" creationId="{71672054-14CD-C55D-FBE9-C582345914F8}"/>
          </ac:picMkLst>
        </pc:picChg>
        <pc:picChg chg="add mod">
          <ac:chgData name="Sowmya Prakash" userId="S::sowmya.c.prakash@avanade.com::eba35ed4-c23e-41cd-9062-384040ef55eb" providerId="AD" clId="Web-{78B421CC-823F-406A-B1DD-434ABF4E5484}" dt="2022-06-03T11:02:26.453" v="74" actId="1076"/>
          <ac:picMkLst>
            <pc:docMk/>
            <pc:sldMk cId="3039798316" sldId="2076138249"/>
            <ac:picMk id="6" creationId="{9FD8DB8D-C1A9-6E7C-C0E1-1BFEB3027510}"/>
          </ac:picMkLst>
        </pc:picChg>
        <pc:picChg chg="add mod">
          <ac:chgData name="Sowmya Prakash" userId="S::sowmya.c.prakash@avanade.com::eba35ed4-c23e-41cd-9062-384040ef55eb" providerId="AD" clId="Web-{78B421CC-823F-406A-B1DD-434ABF4E5484}" dt="2022-06-03T11:02:20.500" v="72" actId="1076"/>
          <ac:picMkLst>
            <pc:docMk/>
            <pc:sldMk cId="3039798316" sldId="2076138249"/>
            <ac:picMk id="7" creationId="{76EC2064-ACE2-BBCA-BBB0-13A8308429B7}"/>
          </ac:picMkLst>
        </pc:picChg>
        <pc:picChg chg="add mod">
          <ac:chgData name="Sowmya Prakash" userId="S::sowmya.c.prakash@avanade.com::eba35ed4-c23e-41cd-9062-384040ef55eb" providerId="AD" clId="Web-{78B421CC-823F-406A-B1DD-434ABF4E5484}" dt="2022-06-03T11:01:09.514" v="59" actId="1076"/>
          <ac:picMkLst>
            <pc:docMk/>
            <pc:sldMk cId="3039798316" sldId="2076138249"/>
            <ac:picMk id="8" creationId="{18493B23-BB66-E979-29EA-3C81AE538508}"/>
          </ac:picMkLst>
        </pc:picChg>
        <pc:picChg chg="add mod">
          <ac:chgData name="Sowmya Prakash" userId="S::sowmya.c.prakash@avanade.com::eba35ed4-c23e-41cd-9062-384040ef55eb" providerId="AD" clId="Web-{78B421CC-823F-406A-B1DD-434ABF4E5484}" dt="2022-06-03T11:04:58.612" v="128" actId="1076"/>
          <ac:picMkLst>
            <pc:docMk/>
            <pc:sldMk cId="3039798316" sldId="2076138249"/>
            <ac:picMk id="9" creationId="{3E6CA51D-01C8-B486-2AAE-53E472A8E84C}"/>
          </ac:picMkLst>
        </pc:picChg>
        <pc:picChg chg="add del mod">
          <ac:chgData name="Sowmya Prakash" userId="S::sowmya.c.prakash@avanade.com::eba35ed4-c23e-41cd-9062-384040ef55eb" providerId="AD" clId="Web-{78B421CC-823F-406A-B1DD-434ABF4E5484}" dt="2022-06-03T11:01:31.233" v="63"/>
          <ac:picMkLst>
            <pc:docMk/>
            <pc:sldMk cId="3039798316" sldId="2076138249"/>
            <ac:picMk id="10" creationId="{6BD44EE4-AFDA-336D-1913-C7BBD479ABAF}"/>
          </ac:picMkLst>
        </pc:picChg>
        <pc:picChg chg="add mod">
          <ac:chgData name="Sowmya Prakash" userId="S::sowmya.c.prakash@avanade.com::eba35ed4-c23e-41cd-9062-384040ef55eb" providerId="AD" clId="Web-{78B421CC-823F-406A-B1DD-434ABF4E5484}" dt="2022-06-03T11:05:06.737" v="131" actId="1076"/>
          <ac:picMkLst>
            <pc:docMk/>
            <pc:sldMk cId="3039798316" sldId="2076138249"/>
            <ac:picMk id="11" creationId="{359AC7CE-81B4-53FF-D730-B2609F9C2C14}"/>
          </ac:picMkLst>
        </pc:picChg>
        <pc:picChg chg="add del mod">
          <ac:chgData name="Sowmya Prakash" userId="S::sowmya.c.prakash@avanade.com::eba35ed4-c23e-41cd-9062-384040ef55eb" providerId="AD" clId="Web-{78B421CC-823F-406A-B1DD-434ABF4E5484}" dt="2022-06-03T11:03:28.266" v="91"/>
          <ac:picMkLst>
            <pc:docMk/>
            <pc:sldMk cId="3039798316" sldId="2076138249"/>
            <ac:picMk id="13" creationId="{ACAFE7F3-5E94-B3FA-2E9C-0B974FF8C780}"/>
          </ac:picMkLst>
        </pc:picChg>
      </pc:sldChg>
    </pc:docChg>
  </pc:docChgLst>
  <pc:docChgLst>
    <pc:chgData name="Yi-Ting Hung" userId="S::yi-ting.hung@avanade.com::9dd5c990-abac-41d4-8ddf-f801e41b4aa1" providerId="AD" clId="Web-{81142758-D679-46EF-8F60-A11D6FE70214}"/>
    <pc:docChg chg="addSld modSld addMainMaster">
      <pc:chgData name="Yi-Ting Hung" userId="S::yi-ting.hung@avanade.com::9dd5c990-abac-41d4-8ddf-f801e41b4aa1" providerId="AD" clId="Web-{81142758-D679-46EF-8F60-A11D6FE70214}" dt="2022-02-24T22:53:29.290" v="17" actId="20577"/>
      <pc:docMkLst>
        <pc:docMk/>
      </pc:docMkLst>
      <pc:sldChg chg="modSp">
        <pc:chgData name="Yi-Ting Hung" userId="S::yi-ting.hung@avanade.com::9dd5c990-abac-41d4-8ddf-f801e41b4aa1" providerId="AD" clId="Web-{81142758-D679-46EF-8F60-A11D6FE70214}" dt="2022-02-24T22:53:29.290" v="17" actId="20577"/>
        <pc:sldMkLst>
          <pc:docMk/>
          <pc:sldMk cId="1654117882" sldId="4180"/>
        </pc:sldMkLst>
        <pc:spChg chg="mod">
          <ac:chgData name="Yi-Ting Hung" userId="S::yi-ting.hung@avanade.com::9dd5c990-abac-41d4-8ddf-f801e41b4aa1" providerId="AD" clId="Web-{81142758-D679-46EF-8F60-A11D6FE70214}" dt="2022-02-24T22:53:29.290" v="17" actId="20577"/>
          <ac:spMkLst>
            <pc:docMk/>
            <pc:sldMk cId="1654117882" sldId="4180"/>
            <ac:spMk id="3" creationId="{6578AF98-DD32-4443-AFE5-519E84075324}"/>
          </ac:spMkLst>
        </pc:spChg>
      </pc:sldChg>
      <pc:sldChg chg="add">
        <pc:chgData name="Yi-Ting Hung" userId="S::yi-ting.hung@avanade.com::9dd5c990-abac-41d4-8ddf-f801e41b4aa1" providerId="AD" clId="Web-{81142758-D679-46EF-8F60-A11D6FE70214}" dt="2022-02-24T22:43:19.927" v="0"/>
        <pc:sldMkLst>
          <pc:docMk/>
          <pc:sldMk cId="1051546976" sldId="4183"/>
        </pc:sldMkLst>
      </pc:sldChg>
      <pc:sldChg chg="add">
        <pc:chgData name="Yi-Ting Hung" userId="S::yi-ting.hung@avanade.com::9dd5c990-abac-41d4-8ddf-f801e41b4aa1" providerId="AD" clId="Web-{81142758-D679-46EF-8F60-A11D6FE70214}" dt="2022-02-24T22:52:59.430" v="1"/>
        <pc:sldMkLst>
          <pc:docMk/>
          <pc:sldMk cId="3354833032" sldId="4184"/>
        </pc:sldMkLst>
      </pc:sldChg>
      <pc:sldMasterChg chg="add addSldLayout">
        <pc:chgData name="Yi-Ting Hung" userId="S::yi-ting.hung@avanade.com::9dd5c990-abac-41d4-8ddf-f801e41b4aa1" providerId="AD" clId="Web-{81142758-D679-46EF-8F60-A11D6FE70214}" dt="2022-02-24T22:43:19.927" v="0"/>
        <pc:sldMasterMkLst>
          <pc:docMk/>
          <pc:sldMasterMk cId="19016844" sldId="2147483660"/>
        </pc:sldMasterMkLst>
        <pc:sldLayoutChg chg="add">
          <pc:chgData name="Yi-Ting Hung" userId="S::yi-ting.hung@avanade.com::9dd5c990-abac-41d4-8ddf-f801e41b4aa1" providerId="AD" clId="Web-{81142758-D679-46EF-8F60-A11D6FE70214}" dt="2022-02-24T22:43:19.927" v="0"/>
          <pc:sldLayoutMkLst>
            <pc:docMk/>
            <pc:sldMasterMk cId="19016844" sldId="2147483660"/>
            <pc:sldLayoutMk cId="1237200786" sldId="214748366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377450772" sldId="2147483693"/>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730152473" sldId="2147483694"/>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217771595" sldId="2147483695"/>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1303799326" sldId="2147483710"/>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3536764989" sldId="2147483711"/>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2345728979" sldId="2147483712"/>
          </pc:sldLayoutMkLst>
        </pc:sldLayoutChg>
        <pc:sldLayoutChg chg="add">
          <pc:chgData name="Yi-Ting Hung" userId="S::yi-ting.hung@avanade.com::9dd5c990-abac-41d4-8ddf-f801e41b4aa1" providerId="AD" clId="Web-{81142758-D679-46EF-8F60-A11D6FE70214}" dt="2022-02-24T22:43:19.927" v="0"/>
          <pc:sldLayoutMkLst>
            <pc:docMk/>
            <pc:sldMasterMk cId="19016844" sldId="2147483660"/>
            <pc:sldLayoutMk cId="652896407" sldId="2147483713"/>
          </pc:sldLayoutMkLst>
        </pc:sldLayoutChg>
      </pc:sldMasterChg>
    </pc:docChg>
  </pc:docChgLst>
  <pc:docChgLst>
    <pc:chgData name="Sowmya Prakash" userId="S::sowmya.c.prakash@avanade.com::eba35ed4-c23e-41cd-9062-384040ef55eb" providerId="AD" clId="Web-{8165CE85-402B-407A-AD48-A6E78ACC2A32}"/>
    <pc:docChg chg="addSld delSld modSld">
      <pc:chgData name="Sowmya Prakash" userId="S::sowmya.c.prakash@avanade.com::eba35ed4-c23e-41cd-9062-384040ef55eb" providerId="AD" clId="Web-{8165CE85-402B-407A-AD48-A6E78ACC2A32}" dt="2022-05-23T08:58:29.956" v="1295"/>
      <pc:docMkLst>
        <pc:docMk/>
      </pc:docMkLst>
      <pc:sldChg chg="modSp">
        <pc:chgData name="Sowmya Prakash" userId="S::sowmya.c.prakash@avanade.com::eba35ed4-c23e-41cd-9062-384040ef55eb" providerId="AD" clId="Web-{8165CE85-402B-407A-AD48-A6E78ACC2A32}" dt="2022-05-23T08:33:48.096" v="1117" actId="20577"/>
        <pc:sldMkLst>
          <pc:docMk/>
          <pc:sldMk cId="1563574924" sldId="4134"/>
        </pc:sldMkLst>
        <pc:spChg chg="mod">
          <ac:chgData name="Sowmya Prakash" userId="S::sowmya.c.prakash@avanade.com::eba35ed4-c23e-41cd-9062-384040ef55eb" providerId="AD" clId="Web-{8165CE85-402B-407A-AD48-A6E78ACC2A32}" dt="2022-05-23T08:33:48.096" v="1117" actId="20577"/>
          <ac:spMkLst>
            <pc:docMk/>
            <pc:sldMk cId="1563574924" sldId="4134"/>
            <ac:spMk id="2" creationId="{63B36622-B6AF-AB4E-B546-278251C064AD}"/>
          </ac:spMkLst>
        </pc:spChg>
      </pc:sldChg>
      <pc:sldChg chg="addSp delSp modSp new">
        <pc:chgData name="Sowmya Prakash" userId="S::sowmya.c.prakash@avanade.com::eba35ed4-c23e-41cd-9062-384040ef55eb" providerId="AD" clId="Web-{8165CE85-402B-407A-AD48-A6E78ACC2A32}" dt="2022-05-23T08:21:16.377" v="375" actId="20577"/>
        <pc:sldMkLst>
          <pc:docMk/>
          <pc:sldMk cId="1318815689" sldId="2076138225"/>
        </pc:sldMkLst>
        <pc:spChg chg="mod">
          <ac:chgData name="Sowmya Prakash" userId="S::sowmya.c.prakash@avanade.com::eba35ed4-c23e-41cd-9062-384040ef55eb" providerId="AD" clId="Web-{8165CE85-402B-407A-AD48-A6E78ACC2A32}" dt="2022-05-23T07:36:33.600" v="48" actId="20577"/>
          <ac:spMkLst>
            <pc:docMk/>
            <pc:sldMk cId="1318815689" sldId="2076138225"/>
            <ac:spMk id="2" creationId="{D10AB801-2280-B835-A3AB-74E9A5888454}"/>
          </ac:spMkLst>
        </pc:spChg>
        <pc:spChg chg="mod">
          <ac:chgData name="Sowmya Prakash" userId="S::sowmya.c.prakash@avanade.com::eba35ed4-c23e-41cd-9062-384040ef55eb" providerId="AD" clId="Web-{8165CE85-402B-407A-AD48-A6E78ACC2A32}" dt="2022-05-23T07:27:09.651" v="16" actId="20577"/>
          <ac:spMkLst>
            <pc:docMk/>
            <pc:sldMk cId="1318815689" sldId="2076138225"/>
            <ac:spMk id="3" creationId="{24ED2730-42A4-3725-C87F-C5278C31851A}"/>
          </ac:spMkLst>
        </pc:spChg>
        <pc:spChg chg="add mod">
          <ac:chgData name="Sowmya Prakash" userId="S::sowmya.c.prakash@avanade.com::eba35ed4-c23e-41cd-9062-384040ef55eb" providerId="AD" clId="Web-{8165CE85-402B-407A-AD48-A6E78ACC2A32}" dt="2022-05-23T07:40:18.480" v="127" actId="1076"/>
          <ac:spMkLst>
            <pc:docMk/>
            <pc:sldMk cId="1318815689" sldId="2076138225"/>
            <ac:spMk id="4" creationId="{55655285-6851-F785-AD49-58DE964A7CEA}"/>
          </ac:spMkLst>
        </pc:spChg>
        <pc:spChg chg="add del mod">
          <ac:chgData name="Sowmya Prakash" userId="S::sowmya.c.prakash@avanade.com::eba35ed4-c23e-41cd-9062-384040ef55eb" providerId="AD" clId="Web-{8165CE85-402B-407A-AD48-A6E78ACC2A32}" dt="2022-05-23T07:35:53.443" v="40" actId="20577"/>
          <ac:spMkLst>
            <pc:docMk/>
            <pc:sldMk cId="1318815689" sldId="2076138225"/>
            <ac:spMk id="5" creationId="{3A499B80-B7D4-64AB-55DA-AAE1F1463145}"/>
          </ac:spMkLst>
        </pc:spChg>
        <pc:spChg chg="add mod">
          <ac:chgData name="Sowmya Prakash" userId="S::sowmya.c.prakash@avanade.com::eba35ed4-c23e-41cd-9062-384040ef55eb" providerId="AD" clId="Web-{8165CE85-402B-407A-AD48-A6E78ACC2A32}" dt="2022-05-23T07:36:28.522" v="46" actId="14100"/>
          <ac:spMkLst>
            <pc:docMk/>
            <pc:sldMk cId="1318815689" sldId="2076138225"/>
            <ac:spMk id="6" creationId="{14E7220B-7D37-9D42-FAA3-786B81154EDF}"/>
          </ac:spMkLst>
        </pc:spChg>
        <pc:spChg chg="add mod">
          <ac:chgData name="Sowmya Prakash" userId="S::sowmya.c.prakash@avanade.com::eba35ed4-c23e-41cd-9062-384040ef55eb" providerId="AD" clId="Web-{8165CE85-402B-407A-AD48-A6E78ACC2A32}" dt="2022-05-23T07:40:16.871" v="126" actId="1076"/>
          <ac:spMkLst>
            <pc:docMk/>
            <pc:sldMk cId="1318815689" sldId="2076138225"/>
            <ac:spMk id="7" creationId="{62CADEEA-26E3-BB40-7574-53FC40A772C5}"/>
          </ac:spMkLst>
        </pc:spChg>
        <pc:spChg chg="add mod">
          <ac:chgData name="Sowmya Prakash" userId="S::sowmya.c.prakash@avanade.com::eba35ed4-c23e-41cd-9062-384040ef55eb" providerId="AD" clId="Web-{8165CE85-402B-407A-AD48-A6E78ACC2A32}" dt="2022-05-23T07:37:25.867" v="96" actId="1076"/>
          <ac:spMkLst>
            <pc:docMk/>
            <pc:sldMk cId="1318815689" sldId="2076138225"/>
            <ac:spMk id="8" creationId="{51837D08-6EE1-9933-CDF6-B973DABFBA89}"/>
          </ac:spMkLst>
        </pc:spChg>
        <pc:spChg chg="add del mod">
          <ac:chgData name="Sowmya Prakash" userId="S::sowmya.c.prakash@avanade.com::eba35ed4-c23e-41cd-9062-384040ef55eb" providerId="AD" clId="Web-{8165CE85-402B-407A-AD48-A6E78ACC2A32}" dt="2022-05-23T07:37:34.617" v="99"/>
          <ac:spMkLst>
            <pc:docMk/>
            <pc:sldMk cId="1318815689" sldId="2076138225"/>
            <ac:spMk id="9" creationId="{E7B5E0CA-1A92-792F-9CCC-1FAEE31793F8}"/>
          </ac:spMkLst>
        </pc:spChg>
        <pc:spChg chg="add mod">
          <ac:chgData name="Sowmya Prakash" userId="S::sowmya.c.prakash@avanade.com::eba35ed4-c23e-41cd-9062-384040ef55eb" providerId="AD" clId="Web-{8165CE85-402B-407A-AD48-A6E78ACC2A32}" dt="2022-05-23T07:37:49.024" v="102" actId="20577"/>
          <ac:spMkLst>
            <pc:docMk/>
            <pc:sldMk cId="1318815689" sldId="2076138225"/>
            <ac:spMk id="10" creationId="{FC2A21D6-2C21-38B7-4C8E-5EB868F01CF9}"/>
          </ac:spMkLst>
        </pc:spChg>
        <pc:spChg chg="add mod">
          <ac:chgData name="Sowmya Prakash" userId="S::sowmya.c.prakash@avanade.com::eba35ed4-c23e-41cd-9062-384040ef55eb" providerId="AD" clId="Web-{8165CE85-402B-407A-AD48-A6E78ACC2A32}" dt="2022-05-23T08:05:06.121" v="209" actId="1076"/>
          <ac:spMkLst>
            <pc:docMk/>
            <pc:sldMk cId="1318815689" sldId="2076138225"/>
            <ac:spMk id="12" creationId="{2F1E0A8A-E66F-9F67-D5C6-B7FFF2F9186D}"/>
          </ac:spMkLst>
        </pc:spChg>
        <pc:spChg chg="add mod">
          <ac:chgData name="Sowmya Prakash" userId="S::sowmya.c.prakash@avanade.com::eba35ed4-c23e-41cd-9062-384040ef55eb" providerId="AD" clId="Web-{8165CE85-402B-407A-AD48-A6E78ACC2A32}" dt="2022-05-23T07:41:25.810" v="132"/>
          <ac:spMkLst>
            <pc:docMk/>
            <pc:sldMk cId="1318815689" sldId="2076138225"/>
            <ac:spMk id="13" creationId="{CF165BEA-7951-C272-F19B-BBF5B5052C91}"/>
          </ac:spMkLst>
        </pc:spChg>
        <pc:spChg chg="add mod">
          <ac:chgData name="Sowmya Prakash" userId="S::sowmya.c.prakash@avanade.com::eba35ed4-c23e-41cd-9062-384040ef55eb" providerId="AD" clId="Web-{8165CE85-402B-407A-AD48-A6E78ACC2A32}" dt="2022-05-23T07:44:39.236" v="173" actId="1076"/>
          <ac:spMkLst>
            <pc:docMk/>
            <pc:sldMk cId="1318815689" sldId="2076138225"/>
            <ac:spMk id="17" creationId="{759505E7-5547-E3C6-76EE-9B1B6A165DE8}"/>
          </ac:spMkLst>
        </pc:spChg>
        <pc:spChg chg="add mod">
          <ac:chgData name="Sowmya Prakash" userId="S::sowmya.c.prakash@avanade.com::eba35ed4-c23e-41cd-9062-384040ef55eb" providerId="AD" clId="Web-{8165CE85-402B-407A-AD48-A6E78ACC2A32}" dt="2022-05-23T07:45:08.721" v="183" actId="1076"/>
          <ac:spMkLst>
            <pc:docMk/>
            <pc:sldMk cId="1318815689" sldId="2076138225"/>
            <ac:spMk id="18" creationId="{A7910BEA-1675-6D07-EC13-BED3152DF3C4}"/>
          </ac:spMkLst>
        </pc:spChg>
        <pc:spChg chg="add del">
          <ac:chgData name="Sowmya Prakash" userId="S::sowmya.c.prakash@avanade.com::eba35ed4-c23e-41cd-9062-384040ef55eb" providerId="AD" clId="Web-{8165CE85-402B-407A-AD48-A6E78ACC2A32}" dt="2022-05-23T07:48:57.585" v="185"/>
          <ac:spMkLst>
            <pc:docMk/>
            <pc:sldMk cId="1318815689" sldId="2076138225"/>
            <ac:spMk id="19" creationId="{02312F3B-3AAC-5DB7-752B-DC71C74A2D41}"/>
          </ac:spMkLst>
        </pc:spChg>
        <pc:spChg chg="add mod">
          <ac:chgData name="Sowmya Prakash" userId="S::sowmya.c.prakash@avanade.com::eba35ed4-c23e-41cd-9062-384040ef55eb" providerId="AD" clId="Web-{8165CE85-402B-407A-AD48-A6E78ACC2A32}" dt="2022-05-23T08:07:35.406" v="212" actId="1076"/>
          <ac:spMkLst>
            <pc:docMk/>
            <pc:sldMk cId="1318815689" sldId="2076138225"/>
            <ac:spMk id="21" creationId="{9214622E-1459-45FA-D3E9-6E8BA61091FF}"/>
          </ac:spMkLst>
        </pc:spChg>
        <pc:spChg chg="add mod">
          <ac:chgData name="Sowmya Prakash" userId="S::sowmya.c.prakash@avanade.com::eba35ed4-c23e-41cd-9062-384040ef55eb" providerId="AD" clId="Web-{8165CE85-402B-407A-AD48-A6E78ACC2A32}" dt="2022-05-23T08:07:39.672" v="213" actId="14100"/>
          <ac:spMkLst>
            <pc:docMk/>
            <pc:sldMk cId="1318815689" sldId="2076138225"/>
            <ac:spMk id="22" creationId="{FE75373E-40F3-C07F-EE42-ADF272CCD17F}"/>
          </ac:spMkLst>
        </pc:spChg>
        <pc:spChg chg="add mod">
          <ac:chgData name="Sowmya Prakash" userId="S::sowmya.c.prakash@avanade.com::eba35ed4-c23e-41cd-9062-384040ef55eb" providerId="AD" clId="Web-{8165CE85-402B-407A-AD48-A6E78ACC2A32}" dt="2022-05-23T08:21:16.377" v="375" actId="20577"/>
          <ac:spMkLst>
            <pc:docMk/>
            <pc:sldMk cId="1318815689" sldId="2076138225"/>
            <ac:spMk id="23" creationId="{E00349CC-23B8-F258-0D5B-23BE6E80609A}"/>
          </ac:spMkLst>
        </pc:spChg>
        <pc:picChg chg="add mod">
          <ac:chgData name="Sowmya Prakash" userId="S::sowmya.c.prakash@avanade.com::eba35ed4-c23e-41cd-9062-384040ef55eb" providerId="AD" clId="Web-{8165CE85-402B-407A-AD48-A6E78ACC2A32}" dt="2022-05-23T07:39:24.838" v="105" actId="1076"/>
          <ac:picMkLst>
            <pc:docMk/>
            <pc:sldMk cId="1318815689" sldId="2076138225"/>
            <ac:picMk id="11" creationId="{253EFD77-8CE6-9E88-7778-5E57666CBEF0}"/>
          </ac:picMkLst>
        </pc:picChg>
        <pc:picChg chg="add mod">
          <ac:chgData name="Sowmya Prakash" userId="S::sowmya.c.prakash@avanade.com::eba35ed4-c23e-41cd-9062-384040ef55eb" providerId="AD" clId="Web-{8165CE85-402B-407A-AD48-A6E78ACC2A32}" dt="2022-05-23T07:43:29.359" v="149" actId="14100"/>
          <ac:picMkLst>
            <pc:docMk/>
            <pc:sldMk cId="1318815689" sldId="2076138225"/>
            <ac:picMk id="15" creationId="{099E6981-7C40-37ED-ACF4-2A6773913F4C}"/>
          </ac:picMkLst>
        </pc:picChg>
        <pc:picChg chg="add mod">
          <ac:chgData name="Sowmya Prakash" userId="S::sowmya.c.prakash@avanade.com::eba35ed4-c23e-41cd-9062-384040ef55eb" providerId="AD" clId="Web-{8165CE85-402B-407A-AD48-A6E78ACC2A32}" dt="2022-05-23T08:07:32.343" v="211" actId="1076"/>
          <ac:picMkLst>
            <pc:docMk/>
            <pc:sldMk cId="1318815689" sldId="2076138225"/>
            <ac:picMk id="20" creationId="{18414996-F56F-BD81-DF90-316086D84A5A}"/>
          </ac:picMkLst>
        </pc:picChg>
        <pc:cxnChg chg="add del mod">
          <ac:chgData name="Sowmya Prakash" userId="S::sowmya.c.prakash@avanade.com::eba35ed4-c23e-41cd-9062-384040ef55eb" providerId="AD" clId="Web-{8165CE85-402B-407A-AD48-A6E78ACC2A32}" dt="2022-05-23T07:43:41.234" v="152"/>
          <ac:cxnSpMkLst>
            <pc:docMk/>
            <pc:sldMk cId="1318815689" sldId="2076138225"/>
            <ac:cxnSpMk id="14" creationId="{BBEBF5B3-D548-62B1-55E0-A46BAA49539E}"/>
          </ac:cxnSpMkLst>
        </pc:cxnChg>
        <pc:cxnChg chg="add mod">
          <ac:chgData name="Sowmya Prakash" userId="S::sowmya.c.prakash@avanade.com::eba35ed4-c23e-41cd-9062-384040ef55eb" providerId="AD" clId="Web-{8165CE85-402B-407A-AD48-A6E78ACC2A32}" dt="2022-05-23T07:44:05.938" v="157"/>
          <ac:cxnSpMkLst>
            <pc:docMk/>
            <pc:sldMk cId="1318815689" sldId="2076138225"/>
            <ac:cxnSpMk id="16" creationId="{D98851D9-3AD0-20E0-785A-32FEE18ABA01}"/>
          </ac:cxnSpMkLst>
        </pc:cxnChg>
      </pc:sldChg>
      <pc:sldChg chg="addSp delSp modSp new">
        <pc:chgData name="Sowmya Prakash" userId="S::sowmya.c.prakash@avanade.com::eba35ed4-c23e-41cd-9062-384040ef55eb" providerId="AD" clId="Web-{8165CE85-402B-407A-AD48-A6E78ACC2A32}" dt="2022-05-23T08:33:04.923" v="1100"/>
        <pc:sldMkLst>
          <pc:docMk/>
          <pc:sldMk cId="188363859" sldId="2076138226"/>
        </pc:sldMkLst>
        <pc:spChg chg="del">
          <ac:chgData name="Sowmya Prakash" userId="S::sowmya.c.prakash@avanade.com::eba35ed4-c23e-41cd-9062-384040ef55eb" providerId="AD" clId="Web-{8165CE85-402B-407A-AD48-A6E78ACC2A32}" dt="2022-05-23T08:25:22.054" v="407"/>
          <ac:spMkLst>
            <pc:docMk/>
            <pc:sldMk cId="188363859" sldId="2076138226"/>
            <ac:spMk id="2" creationId="{E1B78FD3-489D-638F-D54F-D84C65C08089}"/>
          </ac:spMkLst>
        </pc:spChg>
        <pc:spChg chg="mod">
          <ac:chgData name="Sowmya Prakash" userId="S::sowmya.c.prakash@avanade.com::eba35ed4-c23e-41cd-9062-384040ef55eb" providerId="AD" clId="Web-{8165CE85-402B-407A-AD48-A6E78ACC2A32}" dt="2022-05-23T08:24:29.115" v="406" actId="20577"/>
          <ac:spMkLst>
            <pc:docMk/>
            <pc:sldMk cId="188363859" sldId="2076138226"/>
            <ac:spMk id="3" creationId="{8A5FDE72-BDE3-29BE-CF69-59A1CDB424BA}"/>
          </ac:spMkLst>
        </pc:spChg>
        <pc:graphicFrameChg chg="add mod ord modGraphic">
          <ac:chgData name="Sowmya Prakash" userId="S::sowmya.c.prakash@avanade.com::eba35ed4-c23e-41cd-9062-384040ef55eb" providerId="AD" clId="Web-{8165CE85-402B-407A-AD48-A6E78ACC2A32}" dt="2022-05-23T08:33:04.923" v="1100"/>
          <ac:graphicFrameMkLst>
            <pc:docMk/>
            <pc:sldMk cId="188363859" sldId="2076138226"/>
            <ac:graphicFrameMk id="4" creationId="{39930D98-99D5-B1ED-63AD-AF9A93900511}"/>
          </ac:graphicFrameMkLst>
        </pc:graphicFrameChg>
      </pc:sldChg>
      <pc:sldChg chg="addSp delSp modSp new">
        <pc:chgData name="Sowmya Prakash" userId="S::sowmya.c.prakash@avanade.com::eba35ed4-c23e-41cd-9062-384040ef55eb" providerId="AD" clId="Web-{8165CE85-402B-407A-AD48-A6E78ACC2A32}" dt="2022-05-23T08:58:29.956" v="1295"/>
        <pc:sldMkLst>
          <pc:docMk/>
          <pc:sldMk cId="278437195" sldId="2076138227"/>
        </pc:sldMkLst>
        <pc:spChg chg="del">
          <ac:chgData name="Sowmya Prakash" userId="S::sowmya.c.prakash@avanade.com::eba35ed4-c23e-41cd-9062-384040ef55eb" providerId="AD" clId="Web-{8165CE85-402B-407A-AD48-A6E78ACC2A32}" dt="2022-05-23T08:48:33.756" v="1144"/>
          <ac:spMkLst>
            <pc:docMk/>
            <pc:sldMk cId="278437195" sldId="2076138227"/>
            <ac:spMk id="2" creationId="{BDE2D610-46F0-7BCA-D630-DBBD6A948F66}"/>
          </ac:spMkLst>
        </pc:spChg>
        <pc:spChg chg="mod">
          <ac:chgData name="Sowmya Prakash" userId="S::sowmya.c.prakash@avanade.com::eba35ed4-c23e-41cd-9062-384040ef55eb" providerId="AD" clId="Web-{8165CE85-402B-407A-AD48-A6E78ACC2A32}" dt="2022-05-23T08:48:27.943" v="1143" actId="20577"/>
          <ac:spMkLst>
            <pc:docMk/>
            <pc:sldMk cId="278437195" sldId="2076138227"/>
            <ac:spMk id="3" creationId="{ABC528F7-6B5E-3AC7-32E1-45CAB319805F}"/>
          </ac:spMkLst>
        </pc:spChg>
        <pc:spChg chg="add mod">
          <ac:chgData name="Sowmya Prakash" userId="S::sowmya.c.prakash@avanade.com::eba35ed4-c23e-41cd-9062-384040ef55eb" providerId="AD" clId="Web-{8165CE85-402B-407A-AD48-A6E78ACC2A32}" dt="2022-05-23T08:57:05.985" v="1284" actId="20577"/>
          <ac:spMkLst>
            <pc:docMk/>
            <pc:sldMk cId="278437195" sldId="2076138227"/>
            <ac:spMk id="5" creationId="{CD03D79C-6F11-CC28-0E44-3CEE1A4F43DF}"/>
          </ac:spMkLst>
        </pc:spChg>
        <pc:spChg chg="add mod">
          <ac:chgData name="Sowmya Prakash" userId="S::sowmya.c.prakash@avanade.com::eba35ed4-c23e-41cd-9062-384040ef55eb" providerId="AD" clId="Web-{8165CE85-402B-407A-AD48-A6E78ACC2A32}" dt="2022-05-23T08:57:11.845" v="1285" actId="1076"/>
          <ac:spMkLst>
            <pc:docMk/>
            <pc:sldMk cId="278437195" sldId="2076138227"/>
            <ac:spMk id="8" creationId="{91490BB5-A118-619C-2D56-EDD36ECDD10C}"/>
          </ac:spMkLst>
        </pc:spChg>
        <pc:spChg chg="add del">
          <ac:chgData name="Sowmya Prakash" userId="S::sowmya.c.prakash@avanade.com::eba35ed4-c23e-41cd-9062-384040ef55eb" providerId="AD" clId="Web-{8165CE85-402B-407A-AD48-A6E78ACC2A32}" dt="2022-05-23T08:55:24.952" v="1232"/>
          <ac:spMkLst>
            <pc:docMk/>
            <pc:sldMk cId="278437195" sldId="2076138227"/>
            <ac:spMk id="9" creationId="{EECEBC69-E648-FCF1-81F0-E61C6BC36955}"/>
          </ac:spMkLst>
        </pc:spChg>
        <pc:spChg chg="add mod">
          <ac:chgData name="Sowmya Prakash" userId="S::sowmya.c.prakash@avanade.com::eba35ed4-c23e-41cd-9062-384040ef55eb" providerId="AD" clId="Web-{8165CE85-402B-407A-AD48-A6E78ACC2A32}" dt="2022-05-23T08:57:03.454" v="1282" actId="20577"/>
          <ac:spMkLst>
            <pc:docMk/>
            <pc:sldMk cId="278437195" sldId="2076138227"/>
            <ac:spMk id="13" creationId="{E819BDAB-6383-1B5D-A51E-209818F72B6F}"/>
          </ac:spMkLst>
        </pc:spChg>
        <pc:picChg chg="add mod ord">
          <ac:chgData name="Sowmya Prakash" userId="S::sowmya.c.prakash@avanade.com::eba35ed4-c23e-41cd-9062-384040ef55eb" providerId="AD" clId="Web-{8165CE85-402B-407A-AD48-A6E78ACC2A32}" dt="2022-05-23T08:49:29.835" v="1179" actId="1076"/>
          <ac:picMkLst>
            <pc:docMk/>
            <pc:sldMk cId="278437195" sldId="2076138227"/>
            <ac:picMk id="4" creationId="{B3BC9F76-C20F-9D12-312D-7D8306C87381}"/>
          </ac:picMkLst>
        </pc:picChg>
        <pc:picChg chg="add del mod">
          <ac:chgData name="Sowmya Prakash" userId="S::sowmya.c.prakash@avanade.com::eba35ed4-c23e-41cd-9062-384040ef55eb" providerId="AD" clId="Web-{8165CE85-402B-407A-AD48-A6E78ACC2A32}" dt="2022-05-23T08:55:19.530" v="1230"/>
          <ac:picMkLst>
            <pc:docMk/>
            <pc:sldMk cId="278437195" sldId="2076138227"/>
            <ac:picMk id="6" creationId="{83C8AA8A-AF7C-4736-E171-FDBD793D9177}"/>
          </ac:picMkLst>
        </pc:picChg>
        <pc:picChg chg="add del mod">
          <ac:chgData name="Sowmya Prakash" userId="S::sowmya.c.prakash@avanade.com::eba35ed4-c23e-41cd-9062-384040ef55eb" providerId="AD" clId="Web-{8165CE85-402B-407A-AD48-A6E78ACC2A32}" dt="2022-05-23T08:54:14.732" v="1185"/>
          <ac:picMkLst>
            <pc:docMk/>
            <pc:sldMk cId="278437195" sldId="2076138227"/>
            <ac:picMk id="7" creationId="{AA4F2100-10AD-18C4-907E-EA2C043BBA58}"/>
          </ac:picMkLst>
        </pc:picChg>
        <pc:picChg chg="add mod">
          <ac:chgData name="Sowmya Prakash" userId="S::sowmya.c.prakash@avanade.com::eba35ed4-c23e-41cd-9062-384040ef55eb" providerId="AD" clId="Web-{8165CE85-402B-407A-AD48-A6E78ACC2A32}" dt="2022-05-23T08:57:18.736" v="1286" actId="1076"/>
          <ac:picMkLst>
            <pc:docMk/>
            <pc:sldMk cId="278437195" sldId="2076138227"/>
            <ac:picMk id="10" creationId="{77F40F62-1B44-9CA5-B6D9-87B7BBE2CE24}"/>
          </ac:picMkLst>
        </pc:picChg>
        <pc:picChg chg="add mod">
          <ac:chgData name="Sowmya Prakash" userId="S::sowmya.c.prakash@avanade.com::eba35ed4-c23e-41cd-9062-384040ef55eb" providerId="AD" clId="Web-{8165CE85-402B-407A-AD48-A6E78ACC2A32}" dt="2022-05-23T08:56:05.922" v="1242" actId="1076"/>
          <ac:picMkLst>
            <pc:docMk/>
            <pc:sldMk cId="278437195" sldId="2076138227"/>
            <ac:picMk id="12" creationId="{4899AF9E-2660-6075-98CF-CE0DBC88A92F}"/>
          </ac:picMkLst>
        </pc:picChg>
        <pc:cxnChg chg="add del mod">
          <ac:chgData name="Sowmya Prakash" userId="S::sowmya.c.prakash@avanade.com::eba35ed4-c23e-41cd-9062-384040ef55eb" providerId="AD" clId="Web-{8165CE85-402B-407A-AD48-A6E78ACC2A32}" dt="2022-05-23T08:58:29.956" v="1295"/>
          <ac:cxnSpMkLst>
            <pc:docMk/>
            <pc:sldMk cId="278437195" sldId="2076138227"/>
            <ac:cxnSpMk id="14" creationId="{8AE41FCE-1F0B-CC64-5BC5-045A2A34EB3B}"/>
          </ac:cxnSpMkLst>
        </pc:cxnChg>
      </pc:sldChg>
      <pc:sldChg chg="new del">
        <pc:chgData name="Sowmya Prakash" userId="S::sowmya.c.prakash@avanade.com::eba35ed4-c23e-41cd-9062-384040ef55eb" providerId="AD" clId="Web-{8165CE85-402B-407A-AD48-A6E78ACC2A32}" dt="2022-05-23T08:34:30.722" v="1119"/>
        <pc:sldMkLst>
          <pc:docMk/>
          <pc:sldMk cId="2531783408" sldId="2076138227"/>
        </pc:sldMkLst>
      </pc:sldChg>
    </pc:docChg>
  </pc:docChgLst>
  <pc:docChgLst>
    <pc:chgData name="Sebastian Birk" userId="6fef93f5-c768-4dfb-8bdd-0abbc09bc9e4" providerId="ADAL" clId="{59C8692C-5541-4AAB-B40E-8D291ECCE01F}"/>
    <pc:docChg chg="undo custSel addSld delSld modSld sldOrd modMainMaster">
      <pc:chgData name="Sebastian Birk" userId="6fef93f5-c768-4dfb-8bdd-0abbc09bc9e4" providerId="ADAL" clId="{59C8692C-5541-4AAB-B40E-8D291ECCE01F}" dt="2022-01-28T09:20:29.994" v="5489" actId="20577"/>
      <pc:docMkLst>
        <pc:docMk/>
      </pc:docMkLst>
      <pc:sldChg chg="modSp mod">
        <pc:chgData name="Sebastian Birk" userId="6fef93f5-c768-4dfb-8bdd-0abbc09bc9e4" providerId="ADAL" clId="{59C8692C-5541-4AAB-B40E-8D291ECCE01F}" dt="2022-01-27T08:48:25.950" v="2651" actId="20577"/>
        <pc:sldMkLst>
          <pc:docMk/>
          <pc:sldMk cId="1758270140" sldId="4068"/>
        </pc:sldMkLst>
        <pc:spChg chg="mod">
          <ac:chgData name="Sebastian Birk" userId="6fef93f5-c768-4dfb-8bdd-0abbc09bc9e4" providerId="ADAL" clId="{59C8692C-5541-4AAB-B40E-8D291ECCE01F}" dt="2022-01-26T20:39:06.912" v="25" actId="20577"/>
          <ac:spMkLst>
            <pc:docMk/>
            <pc:sldMk cId="1758270140" sldId="4068"/>
            <ac:spMk id="2" creationId="{1EDE8BC1-E33E-3047-BAF4-DDCF9296AD62}"/>
          </ac:spMkLst>
        </pc:spChg>
        <pc:spChg chg="mod">
          <ac:chgData name="Sebastian Birk" userId="6fef93f5-c768-4dfb-8bdd-0abbc09bc9e4" providerId="ADAL" clId="{59C8692C-5541-4AAB-B40E-8D291ECCE01F}" dt="2022-01-27T08:48:25.950" v="2651" actId="20577"/>
          <ac:spMkLst>
            <pc:docMk/>
            <pc:sldMk cId="1758270140" sldId="4068"/>
            <ac:spMk id="3" creationId="{15D534CE-AD25-A743-8C1A-0F56DB508061}"/>
          </ac:spMkLst>
        </pc:spChg>
      </pc:sldChg>
      <pc:sldChg chg="del">
        <pc:chgData name="Sebastian Birk" userId="6fef93f5-c768-4dfb-8bdd-0abbc09bc9e4" providerId="ADAL" clId="{59C8692C-5541-4AAB-B40E-8D291ECCE01F}" dt="2022-01-27T20:46:37.848" v="2985" actId="47"/>
        <pc:sldMkLst>
          <pc:docMk/>
          <pc:sldMk cId="2536172119" sldId="4069"/>
        </pc:sldMkLst>
      </pc:sldChg>
      <pc:sldChg chg="del">
        <pc:chgData name="Sebastian Birk" userId="6fef93f5-c768-4dfb-8bdd-0abbc09bc9e4" providerId="ADAL" clId="{59C8692C-5541-4AAB-B40E-8D291ECCE01F}" dt="2022-01-27T20:46:37.848" v="2985" actId="47"/>
        <pc:sldMkLst>
          <pc:docMk/>
          <pc:sldMk cId="2012115403" sldId="4070"/>
        </pc:sldMkLst>
      </pc:sldChg>
      <pc:sldChg chg="del">
        <pc:chgData name="Sebastian Birk" userId="6fef93f5-c768-4dfb-8bdd-0abbc09bc9e4" providerId="ADAL" clId="{59C8692C-5541-4AAB-B40E-8D291ECCE01F}" dt="2022-01-27T20:46:37.848" v="2985" actId="47"/>
        <pc:sldMkLst>
          <pc:docMk/>
          <pc:sldMk cId="1130973507" sldId="4071"/>
        </pc:sldMkLst>
      </pc:sldChg>
      <pc:sldChg chg="del">
        <pc:chgData name="Sebastian Birk" userId="6fef93f5-c768-4dfb-8bdd-0abbc09bc9e4" providerId="ADAL" clId="{59C8692C-5541-4AAB-B40E-8D291ECCE01F}" dt="2022-01-27T20:46:37.848" v="2985" actId="47"/>
        <pc:sldMkLst>
          <pc:docMk/>
          <pc:sldMk cId="1994690235" sldId="4072"/>
        </pc:sldMkLst>
      </pc:sldChg>
      <pc:sldChg chg="del">
        <pc:chgData name="Sebastian Birk" userId="6fef93f5-c768-4dfb-8bdd-0abbc09bc9e4" providerId="ADAL" clId="{59C8692C-5541-4AAB-B40E-8D291ECCE01F}" dt="2022-01-27T20:46:37.848" v="2985" actId="47"/>
        <pc:sldMkLst>
          <pc:docMk/>
          <pc:sldMk cId="3842313476" sldId="4074"/>
        </pc:sldMkLst>
      </pc:sldChg>
      <pc:sldChg chg="del">
        <pc:chgData name="Sebastian Birk" userId="6fef93f5-c768-4dfb-8bdd-0abbc09bc9e4" providerId="ADAL" clId="{59C8692C-5541-4AAB-B40E-8D291ECCE01F}" dt="2022-01-27T20:46:37.848" v="2985" actId="47"/>
        <pc:sldMkLst>
          <pc:docMk/>
          <pc:sldMk cId="1300792215" sldId="4077"/>
        </pc:sldMkLst>
      </pc:sldChg>
      <pc:sldChg chg="del">
        <pc:chgData name="Sebastian Birk" userId="6fef93f5-c768-4dfb-8bdd-0abbc09bc9e4" providerId="ADAL" clId="{59C8692C-5541-4AAB-B40E-8D291ECCE01F}" dt="2022-01-27T20:46:37.848" v="2985" actId="47"/>
        <pc:sldMkLst>
          <pc:docMk/>
          <pc:sldMk cId="2525176763" sldId="4078"/>
        </pc:sldMkLst>
      </pc:sldChg>
      <pc:sldChg chg="del">
        <pc:chgData name="Sebastian Birk" userId="6fef93f5-c768-4dfb-8bdd-0abbc09bc9e4" providerId="ADAL" clId="{59C8692C-5541-4AAB-B40E-8D291ECCE01F}" dt="2022-01-27T20:46:37.848" v="2985" actId="47"/>
        <pc:sldMkLst>
          <pc:docMk/>
          <pc:sldMk cId="256559908" sldId="4084"/>
        </pc:sldMkLst>
      </pc:sldChg>
      <pc:sldChg chg="del">
        <pc:chgData name="Sebastian Birk" userId="6fef93f5-c768-4dfb-8bdd-0abbc09bc9e4" providerId="ADAL" clId="{59C8692C-5541-4AAB-B40E-8D291ECCE01F}" dt="2022-01-27T20:46:37.848" v="2985" actId="47"/>
        <pc:sldMkLst>
          <pc:docMk/>
          <pc:sldMk cId="330526189" sldId="4085"/>
        </pc:sldMkLst>
      </pc:sldChg>
      <pc:sldChg chg="del">
        <pc:chgData name="Sebastian Birk" userId="6fef93f5-c768-4dfb-8bdd-0abbc09bc9e4" providerId="ADAL" clId="{59C8692C-5541-4AAB-B40E-8D291ECCE01F}" dt="2022-01-27T20:46:37.848" v="2985" actId="47"/>
        <pc:sldMkLst>
          <pc:docMk/>
          <pc:sldMk cId="70934247" sldId="4086"/>
        </pc:sldMkLst>
      </pc:sldChg>
      <pc:sldChg chg="del">
        <pc:chgData name="Sebastian Birk" userId="6fef93f5-c768-4dfb-8bdd-0abbc09bc9e4" providerId="ADAL" clId="{59C8692C-5541-4AAB-B40E-8D291ECCE01F}" dt="2022-01-27T20:46:37.848" v="2985" actId="47"/>
        <pc:sldMkLst>
          <pc:docMk/>
          <pc:sldMk cId="4211359032" sldId="4087"/>
        </pc:sldMkLst>
      </pc:sldChg>
      <pc:sldChg chg="del">
        <pc:chgData name="Sebastian Birk" userId="6fef93f5-c768-4dfb-8bdd-0abbc09bc9e4" providerId="ADAL" clId="{59C8692C-5541-4AAB-B40E-8D291ECCE01F}" dt="2022-01-27T20:46:37.848" v="2985" actId="47"/>
        <pc:sldMkLst>
          <pc:docMk/>
          <pc:sldMk cId="1042210379" sldId="4088"/>
        </pc:sldMkLst>
      </pc:sldChg>
      <pc:sldChg chg="del">
        <pc:chgData name="Sebastian Birk" userId="6fef93f5-c768-4dfb-8bdd-0abbc09bc9e4" providerId="ADAL" clId="{59C8692C-5541-4AAB-B40E-8D291ECCE01F}" dt="2022-01-27T20:46:37.848" v="2985" actId="47"/>
        <pc:sldMkLst>
          <pc:docMk/>
          <pc:sldMk cId="2130847721" sldId="4089"/>
        </pc:sldMkLst>
      </pc:sldChg>
      <pc:sldChg chg="del">
        <pc:chgData name="Sebastian Birk" userId="6fef93f5-c768-4dfb-8bdd-0abbc09bc9e4" providerId="ADAL" clId="{59C8692C-5541-4AAB-B40E-8D291ECCE01F}" dt="2022-01-27T20:46:37.848" v="2985" actId="47"/>
        <pc:sldMkLst>
          <pc:docMk/>
          <pc:sldMk cId="1912961806" sldId="4090"/>
        </pc:sldMkLst>
      </pc:sldChg>
      <pc:sldChg chg="del">
        <pc:chgData name="Sebastian Birk" userId="6fef93f5-c768-4dfb-8bdd-0abbc09bc9e4" providerId="ADAL" clId="{59C8692C-5541-4AAB-B40E-8D291ECCE01F}" dt="2022-01-27T20:46:37.848" v="2985" actId="47"/>
        <pc:sldMkLst>
          <pc:docMk/>
          <pc:sldMk cId="1039188297" sldId="4092"/>
        </pc:sldMkLst>
      </pc:sldChg>
      <pc:sldChg chg="del">
        <pc:chgData name="Sebastian Birk" userId="6fef93f5-c768-4dfb-8bdd-0abbc09bc9e4" providerId="ADAL" clId="{59C8692C-5541-4AAB-B40E-8D291ECCE01F}" dt="2022-01-27T20:46:37.848" v="2985" actId="47"/>
        <pc:sldMkLst>
          <pc:docMk/>
          <pc:sldMk cId="2094589769" sldId="4093"/>
        </pc:sldMkLst>
      </pc:sldChg>
      <pc:sldChg chg="del">
        <pc:chgData name="Sebastian Birk" userId="6fef93f5-c768-4dfb-8bdd-0abbc09bc9e4" providerId="ADAL" clId="{59C8692C-5541-4AAB-B40E-8D291ECCE01F}" dt="2022-01-27T20:46:37.848" v="2985" actId="47"/>
        <pc:sldMkLst>
          <pc:docMk/>
          <pc:sldMk cId="1819634671" sldId="4094"/>
        </pc:sldMkLst>
      </pc:sldChg>
      <pc:sldChg chg="del">
        <pc:chgData name="Sebastian Birk" userId="6fef93f5-c768-4dfb-8bdd-0abbc09bc9e4" providerId="ADAL" clId="{59C8692C-5541-4AAB-B40E-8D291ECCE01F}" dt="2022-01-27T20:46:37.848" v="2985" actId="47"/>
        <pc:sldMkLst>
          <pc:docMk/>
          <pc:sldMk cId="1223085934" sldId="4096"/>
        </pc:sldMkLst>
      </pc:sldChg>
      <pc:sldChg chg="addSp delSp modSp mod setBg modClrScheme chgLayout">
        <pc:chgData name="Sebastian Birk" userId="6fef93f5-c768-4dfb-8bdd-0abbc09bc9e4" providerId="ADAL" clId="{59C8692C-5541-4AAB-B40E-8D291ECCE01F}" dt="2022-01-27T21:17:59.958" v="3283" actId="700"/>
        <pc:sldMkLst>
          <pc:docMk/>
          <pc:sldMk cId="1035146678" sldId="4097"/>
        </pc:sldMkLst>
        <pc:spChg chg="del mod ord">
          <ac:chgData name="Sebastian Birk" userId="6fef93f5-c768-4dfb-8bdd-0abbc09bc9e4" providerId="ADAL" clId="{59C8692C-5541-4AAB-B40E-8D291ECCE01F}" dt="2022-01-27T07:54:48.326" v="2048" actId="478"/>
          <ac:spMkLst>
            <pc:docMk/>
            <pc:sldMk cId="1035146678" sldId="4097"/>
            <ac:spMk id="2" creationId="{63B36622-B6AF-AB4E-B546-278251C064AD}"/>
          </ac:spMkLst>
        </pc:spChg>
        <pc:spChg chg="del mod ord">
          <ac:chgData name="Sebastian Birk" userId="6fef93f5-c768-4dfb-8bdd-0abbc09bc9e4" providerId="ADAL" clId="{59C8692C-5541-4AAB-B40E-8D291ECCE01F}" dt="2022-01-27T07:54:48.326" v="2048" actId="478"/>
          <ac:spMkLst>
            <pc:docMk/>
            <pc:sldMk cId="1035146678" sldId="4097"/>
            <ac:spMk id="3" creationId="{6578AF98-DD32-4443-AFE5-519E84075324}"/>
          </ac:spMkLst>
        </pc:spChg>
        <pc:spChg chg="add del mod ord">
          <ac:chgData name="Sebastian Birk" userId="6fef93f5-c768-4dfb-8bdd-0abbc09bc9e4" providerId="ADAL" clId="{59C8692C-5541-4AAB-B40E-8D291ECCE01F}" dt="2022-01-27T07:54:48.326" v="2048" actId="478"/>
          <ac:spMkLst>
            <pc:docMk/>
            <pc:sldMk cId="1035146678" sldId="4097"/>
            <ac:spMk id="4" creationId="{FCA24F5B-972A-452B-8D6D-152C7BA2C1BE}"/>
          </ac:spMkLst>
        </pc:spChg>
        <pc:spChg chg="del">
          <ac:chgData name="Sebastian Birk" userId="6fef93f5-c768-4dfb-8bdd-0abbc09bc9e4" providerId="ADAL" clId="{59C8692C-5541-4AAB-B40E-8D291ECCE01F}" dt="2022-01-27T07:54:48.326" v="2048" actId="478"/>
          <ac:spMkLst>
            <pc:docMk/>
            <pc:sldMk cId="1035146678" sldId="4097"/>
            <ac:spMk id="6" creationId="{1F4F66AE-0300-A048-B2A0-4AFE8F34A0AC}"/>
          </ac:spMkLst>
        </pc:spChg>
        <pc:spChg chg="del">
          <ac:chgData name="Sebastian Birk" userId="6fef93f5-c768-4dfb-8bdd-0abbc09bc9e4" providerId="ADAL" clId="{59C8692C-5541-4AAB-B40E-8D291ECCE01F}" dt="2022-01-27T07:54:48.326" v="2048" actId="478"/>
          <ac:spMkLst>
            <pc:docMk/>
            <pc:sldMk cId="1035146678" sldId="4097"/>
            <ac:spMk id="7" creationId="{A5D057EA-40B6-2543-8432-0C1987D06F85}"/>
          </ac:spMkLst>
        </pc:spChg>
        <pc:spChg chg="del">
          <ac:chgData name="Sebastian Birk" userId="6fef93f5-c768-4dfb-8bdd-0abbc09bc9e4" providerId="ADAL" clId="{59C8692C-5541-4AAB-B40E-8D291ECCE01F}" dt="2022-01-27T07:54:48.326" v="2048" actId="478"/>
          <ac:spMkLst>
            <pc:docMk/>
            <pc:sldMk cId="1035146678" sldId="4097"/>
            <ac:spMk id="9" creationId="{A3D450F5-340D-EF4F-B20C-D35839051763}"/>
          </ac:spMkLst>
        </pc:spChg>
        <pc:spChg chg="del">
          <ac:chgData name="Sebastian Birk" userId="6fef93f5-c768-4dfb-8bdd-0abbc09bc9e4" providerId="ADAL" clId="{59C8692C-5541-4AAB-B40E-8D291ECCE01F}" dt="2022-01-27T07:54:48.326" v="2048" actId="478"/>
          <ac:spMkLst>
            <pc:docMk/>
            <pc:sldMk cId="1035146678" sldId="4097"/>
            <ac:spMk id="10" creationId="{CC6B0436-7149-7B4B-A15B-6AC14B2A041F}"/>
          </ac:spMkLst>
        </pc:spChg>
        <pc:spChg chg="del">
          <ac:chgData name="Sebastian Birk" userId="6fef93f5-c768-4dfb-8bdd-0abbc09bc9e4" providerId="ADAL" clId="{59C8692C-5541-4AAB-B40E-8D291ECCE01F}" dt="2022-01-27T07:54:48.326" v="2048" actId="478"/>
          <ac:spMkLst>
            <pc:docMk/>
            <pc:sldMk cId="1035146678" sldId="4097"/>
            <ac:spMk id="12" creationId="{4A854D1E-77DF-BD46-A819-26AC0BBCF510}"/>
          </ac:spMkLst>
        </pc:spChg>
        <pc:spChg chg="del">
          <ac:chgData name="Sebastian Birk" userId="6fef93f5-c768-4dfb-8bdd-0abbc09bc9e4" providerId="ADAL" clId="{59C8692C-5541-4AAB-B40E-8D291ECCE01F}" dt="2022-01-27T07:54:48.326" v="2048" actId="478"/>
          <ac:spMkLst>
            <pc:docMk/>
            <pc:sldMk cId="1035146678" sldId="4097"/>
            <ac:spMk id="15" creationId="{910DEADC-F698-DB47-B4DB-2D5CBCA86CFF}"/>
          </ac:spMkLst>
        </pc:spChg>
        <pc:spChg chg="del">
          <ac:chgData name="Sebastian Birk" userId="6fef93f5-c768-4dfb-8bdd-0abbc09bc9e4" providerId="ADAL" clId="{59C8692C-5541-4AAB-B40E-8D291ECCE01F}" dt="2022-01-27T07:54:48.326" v="2048" actId="478"/>
          <ac:spMkLst>
            <pc:docMk/>
            <pc:sldMk cId="1035146678" sldId="4097"/>
            <ac:spMk id="16" creationId="{B00E988D-2A99-8A49-9905-525DC6E26B44}"/>
          </ac:spMkLst>
        </pc:spChg>
        <pc:spChg chg="del">
          <ac:chgData name="Sebastian Birk" userId="6fef93f5-c768-4dfb-8bdd-0abbc09bc9e4" providerId="ADAL" clId="{59C8692C-5541-4AAB-B40E-8D291ECCE01F}" dt="2022-01-27T07:54:48.326" v="2048" actId="478"/>
          <ac:spMkLst>
            <pc:docMk/>
            <pc:sldMk cId="1035146678" sldId="4097"/>
            <ac:spMk id="17" creationId="{D75C802F-1625-AC40-A0F6-A55AE8DCF519}"/>
          </ac:spMkLst>
        </pc:spChg>
        <pc:spChg chg="add mod ord">
          <ac:chgData name="Sebastian Birk" userId="6fef93f5-c768-4dfb-8bdd-0abbc09bc9e4" providerId="ADAL" clId="{59C8692C-5541-4AAB-B40E-8D291ECCE01F}" dt="2022-01-27T21:17:59.958" v="3283" actId="700"/>
          <ac:spMkLst>
            <pc:docMk/>
            <pc:sldMk cId="1035146678" sldId="4097"/>
            <ac:spMk id="19" creationId="{0B50A142-4804-488B-9308-51A0676F37C2}"/>
          </ac:spMkLst>
        </pc:spChg>
        <pc:spChg chg="add mod ord">
          <ac:chgData name="Sebastian Birk" userId="6fef93f5-c768-4dfb-8bdd-0abbc09bc9e4" providerId="ADAL" clId="{59C8692C-5541-4AAB-B40E-8D291ECCE01F}" dt="2022-01-27T21:17:59.958" v="3283" actId="700"/>
          <ac:spMkLst>
            <pc:docMk/>
            <pc:sldMk cId="1035146678" sldId="4097"/>
            <ac:spMk id="22" creationId="{5F5DD373-DE6F-45A9-9728-2FCCB9E8DDD7}"/>
          </ac:spMkLst>
        </pc:spChg>
        <pc:grpChg chg="add del mod ord">
          <ac:chgData name="Sebastian Birk" userId="6fef93f5-c768-4dfb-8bdd-0abbc09bc9e4" providerId="ADAL" clId="{59C8692C-5541-4AAB-B40E-8D291ECCE01F}" dt="2022-01-27T21:14:43.998" v="3245" actId="21"/>
          <ac:grpSpMkLst>
            <pc:docMk/>
            <pc:sldMk cId="1035146678" sldId="4097"/>
            <ac:grpSpMk id="4" creationId="{5CEA67CE-81F8-4AC1-98B4-8B771B041298}"/>
          </ac:grpSpMkLst>
        </pc:grpChg>
        <pc:grpChg chg="add del mod">
          <ac:chgData name="Sebastian Birk" userId="6fef93f5-c768-4dfb-8bdd-0abbc09bc9e4" providerId="ADAL" clId="{59C8692C-5541-4AAB-B40E-8D291ECCE01F}" dt="2022-01-27T21:14:46.965" v="3247" actId="21"/>
          <ac:grpSpMkLst>
            <pc:docMk/>
            <pc:sldMk cId="1035146678" sldId="4097"/>
            <ac:grpSpMk id="8" creationId="{92BF1817-E9CE-4FCB-93A6-FC5CD051AD1D}"/>
          </ac:grpSpMkLst>
        </pc:grpChg>
        <pc:picChg chg="add mod modCrop">
          <ac:chgData name="Sebastian Birk" userId="6fef93f5-c768-4dfb-8bdd-0abbc09bc9e4" providerId="ADAL" clId="{59C8692C-5541-4AAB-B40E-8D291ECCE01F}" dt="2022-01-27T21:12:45.251" v="3238" actId="732"/>
          <ac:picMkLst>
            <pc:docMk/>
            <pc:sldMk cId="1035146678" sldId="4097"/>
            <ac:picMk id="3" creationId="{0E0545E4-8636-439C-B35B-BA4EFF88BA6D}"/>
          </ac:picMkLst>
        </pc:picChg>
        <pc:picChg chg="del">
          <ac:chgData name="Sebastian Birk" userId="6fef93f5-c768-4dfb-8bdd-0abbc09bc9e4" providerId="ADAL" clId="{59C8692C-5541-4AAB-B40E-8D291ECCE01F}" dt="2022-01-27T07:54:48.326" v="2048" actId="478"/>
          <ac:picMkLst>
            <pc:docMk/>
            <pc:sldMk cId="1035146678" sldId="4097"/>
            <ac:picMk id="5" creationId="{06A976AF-233E-4544-B6B4-14F5A56EA8A6}"/>
          </ac:picMkLst>
        </pc:picChg>
        <pc:picChg chg="add mod modCrop">
          <ac:chgData name="Sebastian Birk" userId="6fef93f5-c768-4dfb-8bdd-0abbc09bc9e4" providerId="ADAL" clId="{59C8692C-5541-4AAB-B40E-8D291ECCE01F}" dt="2022-01-27T21:13:06.129" v="3241" actId="1076"/>
          <ac:picMkLst>
            <pc:docMk/>
            <pc:sldMk cId="1035146678" sldId="4097"/>
            <ac:picMk id="6" creationId="{E69D6AB0-9DE8-4B1F-989A-9F15B56CE689}"/>
          </ac:picMkLst>
        </pc:picChg>
        <pc:picChg chg="del">
          <ac:chgData name="Sebastian Birk" userId="6fef93f5-c768-4dfb-8bdd-0abbc09bc9e4" providerId="ADAL" clId="{59C8692C-5541-4AAB-B40E-8D291ECCE01F}" dt="2022-01-27T07:54:48.326" v="2048" actId="478"/>
          <ac:picMkLst>
            <pc:docMk/>
            <pc:sldMk cId="1035146678" sldId="4097"/>
            <ac:picMk id="8" creationId="{E4834B1C-8751-4740-BF99-06214FD98A1A}"/>
          </ac:picMkLst>
        </pc:picChg>
        <pc:picChg chg="mod">
          <ac:chgData name="Sebastian Birk" userId="6fef93f5-c768-4dfb-8bdd-0abbc09bc9e4" providerId="ADAL" clId="{59C8692C-5541-4AAB-B40E-8D291ECCE01F}" dt="2022-01-27T21:14:45.783" v="3246"/>
          <ac:picMkLst>
            <pc:docMk/>
            <pc:sldMk cId="1035146678" sldId="4097"/>
            <ac:picMk id="9" creationId="{9AE43AE2-AE82-43B2-A17D-A7DE7A5C055C}"/>
          </ac:picMkLst>
        </pc:picChg>
        <pc:picChg chg="mod">
          <ac:chgData name="Sebastian Birk" userId="6fef93f5-c768-4dfb-8bdd-0abbc09bc9e4" providerId="ADAL" clId="{59C8692C-5541-4AAB-B40E-8D291ECCE01F}" dt="2022-01-27T21:14:45.783" v="3246"/>
          <ac:picMkLst>
            <pc:docMk/>
            <pc:sldMk cId="1035146678" sldId="4097"/>
            <ac:picMk id="10" creationId="{BB7971F0-8E28-4389-8E39-B64E7BF4E5A8}"/>
          </ac:picMkLst>
        </pc:picChg>
        <pc:picChg chg="del">
          <ac:chgData name="Sebastian Birk" userId="6fef93f5-c768-4dfb-8bdd-0abbc09bc9e4" providerId="ADAL" clId="{59C8692C-5541-4AAB-B40E-8D291ECCE01F}" dt="2022-01-27T07:54:48.326" v="2048" actId="478"/>
          <ac:picMkLst>
            <pc:docMk/>
            <pc:sldMk cId="1035146678" sldId="4097"/>
            <ac:picMk id="14" creationId="{163A471E-2B5A-8741-8629-235FB8454D98}"/>
          </ac:picMkLst>
        </pc:picChg>
        <pc:picChg chg="add del mod">
          <ac:chgData name="Sebastian Birk" userId="6fef93f5-c768-4dfb-8bdd-0abbc09bc9e4" providerId="ADAL" clId="{59C8692C-5541-4AAB-B40E-8D291ECCE01F}" dt="2022-01-27T07:57:05.097" v="2073" actId="478"/>
          <ac:picMkLst>
            <pc:docMk/>
            <pc:sldMk cId="1035146678" sldId="4097"/>
            <ac:picMk id="21" creationId="{0E372D53-A51E-4216-8DB8-5FFD2F1403F4}"/>
          </ac:picMkLst>
        </pc:picChg>
        <pc:cxnChg chg="del">
          <ac:chgData name="Sebastian Birk" userId="6fef93f5-c768-4dfb-8bdd-0abbc09bc9e4" providerId="ADAL" clId="{59C8692C-5541-4AAB-B40E-8D291ECCE01F}" dt="2022-01-27T07:54:48.326" v="2048" actId="478"/>
          <ac:cxnSpMkLst>
            <pc:docMk/>
            <pc:sldMk cId="1035146678" sldId="4097"/>
            <ac:cxnSpMk id="11" creationId="{B4B3F04B-DA1B-E44A-8834-201C493E8D92}"/>
          </ac:cxnSpMkLst>
        </pc:cxnChg>
        <pc:cxnChg chg="del mod">
          <ac:chgData name="Sebastian Birk" userId="6fef93f5-c768-4dfb-8bdd-0abbc09bc9e4" providerId="ADAL" clId="{59C8692C-5541-4AAB-B40E-8D291ECCE01F}" dt="2022-01-27T07:54:48.326" v="2048" actId="478"/>
          <ac:cxnSpMkLst>
            <pc:docMk/>
            <pc:sldMk cId="1035146678" sldId="4097"/>
            <ac:cxnSpMk id="13" creationId="{E50C6B3C-B34C-9B4B-945A-9A7EDFD5FF39}"/>
          </ac:cxnSpMkLst>
        </pc:cxnChg>
      </pc:sldChg>
      <pc:sldChg chg="del">
        <pc:chgData name="Sebastian Birk" userId="6fef93f5-c768-4dfb-8bdd-0abbc09bc9e4" providerId="ADAL" clId="{59C8692C-5541-4AAB-B40E-8D291ECCE01F}" dt="2022-01-27T20:46:37.848" v="2985" actId="47"/>
        <pc:sldMkLst>
          <pc:docMk/>
          <pc:sldMk cId="1009818519" sldId="4098"/>
        </pc:sldMkLst>
      </pc:sldChg>
      <pc:sldChg chg="modSp mod ord chgLayout">
        <pc:chgData name="Sebastian Birk" userId="6fef93f5-c768-4dfb-8bdd-0abbc09bc9e4" providerId="ADAL" clId="{59C8692C-5541-4AAB-B40E-8D291ECCE01F}" dt="2022-01-28T07:20:38.329" v="4126" actId="20577"/>
        <pc:sldMkLst>
          <pc:docMk/>
          <pc:sldMk cId="3376207618" sldId="4100"/>
        </pc:sldMkLst>
        <pc:spChg chg="mod ord">
          <ac:chgData name="Sebastian Birk" userId="6fef93f5-c768-4dfb-8bdd-0abbc09bc9e4" providerId="ADAL" clId="{59C8692C-5541-4AAB-B40E-8D291ECCE01F}" dt="2022-01-28T07:20:38.329" v="4126" actId="20577"/>
          <ac:spMkLst>
            <pc:docMk/>
            <pc:sldMk cId="3376207618" sldId="4100"/>
            <ac:spMk id="2" creationId="{63B36622-B6AF-AB4E-B546-278251C064AD}"/>
          </ac:spMkLst>
        </pc:spChg>
        <pc:spChg chg="mod ord">
          <ac:chgData name="Sebastian Birk" userId="6fef93f5-c768-4dfb-8bdd-0abbc09bc9e4" providerId="ADAL" clId="{59C8692C-5541-4AAB-B40E-8D291ECCE01F}" dt="2022-01-26T20:38:46.790" v="9" actId="20577"/>
          <ac:spMkLst>
            <pc:docMk/>
            <pc:sldMk cId="3376207618" sldId="4100"/>
            <ac:spMk id="3" creationId="{6578AF98-DD32-4443-AFE5-519E84075324}"/>
          </ac:spMkLst>
        </pc:spChg>
      </pc:sldChg>
      <pc:sldChg chg="del">
        <pc:chgData name="Sebastian Birk" userId="6fef93f5-c768-4dfb-8bdd-0abbc09bc9e4" providerId="ADAL" clId="{59C8692C-5541-4AAB-B40E-8D291ECCE01F}" dt="2022-01-27T20:46:37.848" v="2985" actId="47"/>
        <pc:sldMkLst>
          <pc:docMk/>
          <pc:sldMk cId="434980457" sldId="4101"/>
        </pc:sldMkLst>
      </pc:sldChg>
      <pc:sldChg chg="del">
        <pc:chgData name="Sebastian Birk" userId="6fef93f5-c768-4dfb-8bdd-0abbc09bc9e4" providerId="ADAL" clId="{59C8692C-5541-4AAB-B40E-8D291ECCE01F}" dt="2022-01-27T20:46:37.848" v="2985" actId="47"/>
        <pc:sldMkLst>
          <pc:docMk/>
          <pc:sldMk cId="3355430479" sldId="4102"/>
        </pc:sldMkLst>
      </pc:sldChg>
      <pc:sldChg chg="del">
        <pc:chgData name="Sebastian Birk" userId="6fef93f5-c768-4dfb-8bdd-0abbc09bc9e4" providerId="ADAL" clId="{59C8692C-5541-4AAB-B40E-8D291ECCE01F}" dt="2022-01-27T20:46:37.848" v="2985" actId="47"/>
        <pc:sldMkLst>
          <pc:docMk/>
          <pc:sldMk cId="1483034569" sldId="4103"/>
        </pc:sldMkLst>
      </pc:sldChg>
      <pc:sldChg chg="del">
        <pc:chgData name="Sebastian Birk" userId="6fef93f5-c768-4dfb-8bdd-0abbc09bc9e4" providerId="ADAL" clId="{59C8692C-5541-4AAB-B40E-8D291ECCE01F}" dt="2022-01-27T20:46:37.848" v="2985" actId="47"/>
        <pc:sldMkLst>
          <pc:docMk/>
          <pc:sldMk cId="194393575" sldId="4104"/>
        </pc:sldMkLst>
      </pc:sldChg>
      <pc:sldChg chg="del">
        <pc:chgData name="Sebastian Birk" userId="6fef93f5-c768-4dfb-8bdd-0abbc09bc9e4" providerId="ADAL" clId="{59C8692C-5541-4AAB-B40E-8D291ECCE01F}" dt="2022-01-27T20:46:37.848" v="2985" actId="47"/>
        <pc:sldMkLst>
          <pc:docMk/>
          <pc:sldMk cId="185419566" sldId="4105"/>
        </pc:sldMkLst>
      </pc:sldChg>
      <pc:sldChg chg="del">
        <pc:chgData name="Sebastian Birk" userId="6fef93f5-c768-4dfb-8bdd-0abbc09bc9e4" providerId="ADAL" clId="{59C8692C-5541-4AAB-B40E-8D291ECCE01F}" dt="2022-01-27T20:46:37.848" v="2985" actId="47"/>
        <pc:sldMkLst>
          <pc:docMk/>
          <pc:sldMk cId="3711139562" sldId="4106"/>
        </pc:sldMkLst>
      </pc:sldChg>
      <pc:sldChg chg="del">
        <pc:chgData name="Sebastian Birk" userId="6fef93f5-c768-4dfb-8bdd-0abbc09bc9e4" providerId="ADAL" clId="{59C8692C-5541-4AAB-B40E-8D291ECCE01F}" dt="2022-01-27T20:46:37.848" v="2985" actId="47"/>
        <pc:sldMkLst>
          <pc:docMk/>
          <pc:sldMk cId="821516712" sldId="4107"/>
        </pc:sldMkLst>
      </pc:sldChg>
      <pc:sldChg chg="del">
        <pc:chgData name="Sebastian Birk" userId="6fef93f5-c768-4dfb-8bdd-0abbc09bc9e4" providerId="ADAL" clId="{59C8692C-5541-4AAB-B40E-8D291ECCE01F}" dt="2022-01-27T20:46:37.848" v="2985" actId="47"/>
        <pc:sldMkLst>
          <pc:docMk/>
          <pc:sldMk cId="3442223321" sldId="4108"/>
        </pc:sldMkLst>
      </pc:sldChg>
      <pc:sldChg chg="del">
        <pc:chgData name="Sebastian Birk" userId="6fef93f5-c768-4dfb-8bdd-0abbc09bc9e4" providerId="ADAL" clId="{59C8692C-5541-4AAB-B40E-8D291ECCE01F}" dt="2022-01-27T20:46:37.848" v="2985" actId="47"/>
        <pc:sldMkLst>
          <pc:docMk/>
          <pc:sldMk cId="3370882181" sldId="4109"/>
        </pc:sldMkLst>
      </pc:sldChg>
      <pc:sldChg chg="del">
        <pc:chgData name="Sebastian Birk" userId="6fef93f5-c768-4dfb-8bdd-0abbc09bc9e4" providerId="ADAL" clId="{59C8692C-5541-4AAB-B40E-8D291ECCE01F}" dt="2022-01-27T20:46:37.848" v="2985" actId="47"/>
        <pc:sldMkLst>
          <pc:docMk/>
          <pc:sldMk cId="3334849287" sldId="4110"/>
        </pc:sldMkLst>
      </pc:sldChg>
      <pc:sldChg chg="del">
        <pc:chgData name="Sebastian Birk" userId="6fef93f5-c768-4dfb-8bdd-0abbc09bc9e4" providerId="ADAL" clId="{59C8692C-5541-4AAB-B40E-8D291ECCE01F}" dt="2022-01-27T20:46:37.848" v="2985" actId="47"/>
        <pc:sldMkLst>
          <pc:docMk/>
          <pc:sldMk cId="4060743471" sldId="4111"/>
        </pc:sldMkLst>
      </pc:sldChg>
      <pc:sldChg chg="del">
        <pc:chgData name="Sebastian Birk" userId="6fef93f5-c768-4dfb-8bdd-0abbc09bc9e4" providerId="ADAL" clId="{59C8692C-5541-4AAB-B40E-8D291ECCE01F}" dt="2022-01-27T20:46:37.848" v="2985" actId="47"/>
        <pc:sldMkLst>
          <pc:docMk/>
          <pc:sldMk cId="449969486" sldId="4112"/>
        </pc:sldMkLst>
      </pc:sldChg>
      <pc:sldChg chg="del">
        <pc:chgData name="Sebastian Birk" userId="6fef93f5-c768-4dfb-8bdd-0abbc09bc9e4" providerId="ADAL" clId="{59C8692C-5541-4AAB-B40E-8D291ECCE01F}" dt="2022-01-27T20:46:37.848" v="2985" actId="47"/>
        <pc:sldMkLst>
          <pc:docMk/>
          <pc:sldMk cId="3183296938" sldId="4113"/>
        </pc:sldMkLst>
      </pc:sldChg>
      <pc:sldChg chg="del">
        <pc:chgData name="Sebastian Birk" userId="6fef93f5-c768-4dfb-8bdd-0abbc09bc9e4" providerId="ADAL" clId="{59C8692C-5541-4AAB-B40E-8D291ECCE01F}" dt="2022-01-27T20:46:37.848" v="2985" actId="47"/>
        <pc:sldMkLst>
          <pc:docMk/>
          <pc:sldMk cId="3671822889" sldId="4114"/>
        </pc:sldMkLst>
      </pc:sldChg>
      <pc:sldChg chg="del">
        <pc:chgData name="Sebastian Birk" userId="6fef93f5-c768-4dfb-8bdd-0abbc09bc9e4" providerId="ADAL" clId="{59C8692C-5541-4AAB-B40E-8D291ECCE01F}" dt="2022-01-27T20:46:37.848" v="2985" actId="47"/>
        <pc:sldMkLst>
          <pc:docMk/>
          <pc:sldMk cId="2852946543" sldId="4115"/>
        </pc:sldMkLst>
      </pc:sldChg>
      <pc:sldChg chg="del">
        <pc:chgData name="Sebastian Birk" userId="6fef93f5-c768-4dfb-8bdd-0abbc09bc9e4" providerId="ADAL" clId="{59C8692C-5541-4AAB-B40E-8D291ECCE01F}" dt="2022-01-27T20:46:37.848" v="2985" actId="47"/>
        <pc:sldMkLst>
          <pc:docMk/>
          <pc:sldMk cId="3872542323" sldId="4116"/>
        </pc:sldMkLst>
      </pc:sldChg>
      <pc:sldChg chg="del">
        <pc:chgData name="Sebastian Birk" userId="6fef93f5-c768-4dfb-8bdd-0abbc09bc9e4" providerId="ADAL" clId="{59C8692C-5541-4AAB-B40E-8D291ECCE01F}" dt="2022-01-27T20:46:37.848" v="2985" actId="47"/>
        <pc:sldMkLst>
          <pc:docMk/>
          <pc:sldMk cId="3874708789" sldId="4117"/>
        </pc:sldMkLst>
      </pc:sldChg>
      <pc:sldChg chg="del">
        <pc:chgData name="Sebastian Birk" userId="6fef93f5-c768-4dfb-8bdd-0abbc09bc9e4" providerId="ADAL" clId="{59C8692C-5541-4AAB-B40E-8D291ECCE01F}" dt="2022-01-27T20:46:37.848" v="2985" actId="47"/>
        <pc:sldMkLst>
          <pc:docMk/>
          <pc:sldMk cId="3134513158" sldId="4118"/>
        </pc:sldMkLst>
      </pc:sldChg>
      <pc:sldChg chg="del">
        <pc:chgData name="Sebastian Birk" userId="6fef93f5-c768-4dfb-8bdd-0abbc09bc9e4" providerId="ADAL" clId="{59C8692C-5541-4AAB-B40E-8D291ECCE01F}" dt="2022-01-27T20:46:37.848" v="2985" actId="47"/>
        <pc:sldMkLst>
          <pc:docMk/>
          <pc:sldMk cId="4005805438" sldId="4119"/>
        </pc:sldMkLst>
      </pc:sldChg>
      <pc:sldChg chg="del">
        <pc:chgData name="Sebastian Birk" userId="6fef93f5-c768-4dfb-8bdd-0abbc09bc9e4" providerId="ADAL" clId="{59C8692C-5541-4AAB-B40E-8D291ECCE01F}" dt="2022-01-27T20:46:37.848" v="2985" actId="47"/>
        <pc:sldMkLst>
          <pc:docMk/>
          <pc:sldMk cId="1224638676" sldId="4120"/>
        </pc:sldMkLst>
      </pc:sldChg>
      <pc:sldChg chg="modSp add mod">
        <pc:chgData name="Sebastian Birk" userId="6fef93f5-c768-4dfb-8bdd-0abbc09bc9e4" providerId="ADAL" clId="{59C8692C-5541-4AAB-B40E-8D291ECCE01F}" dt="2022-01-27T21:31:31.582" v="3844" actId="20577"/>
        <pc:sldMkLst>
          <pc:docMk/>
          <pc:sldMk cId="76817302" sldId="4121"/>
        </pc:sldMkLst>
        <pc:spChg chg="mod">
          <ac:chgData name="Sebastian Birk" userId="6fef93f5-c768-4dfb-8bdd-0abbc09bc9e4" providerId="ADAL" clId="{59C8692C-5541-4AAB-B40E-8D291ECCE01F}" dt="2022-01-27T21:31:31.582" v="3844" actId="20577"/>
          <ac:spMkLst>
            <pc:docMk/>
            <pc:sldMk cId="76817302" sldId="4121"/>
            <ac:spMk id="2" creationId="{63B36622-B6AF-AB4E-B546-278251C064AD}"/>
          </ac:spMkLst>
        </pc:spChg>
      </pc:sldChg>
      <pc:sldChg chg="modSp add del mod">
        <pc:chgData name="Sebastian Birk" userId="6fef93f5-c768-4dfb-8bdd-0abbc09bc9e4" providerId="ADAL" clId="{59C8692C-5541-4AAB-B40E-8D291ECCE01F}" dt="2022-01-27T21:25:53.820" v="3405" actId="2696"/>
        <pc:sldMkLst>
          <pc:docMk/>
          <pc:sldMk cId="554453718" sldId="4121"/>
        </pc:sldMkLst>
        <pc:spChg chg="mod">
          <ac:chgData name="Sebastian Birk" userId="6fef93f5-c768-4dfb-8bdd-0abbc09bc9e4" providerId="ADAL" clId="{59C8692C-5541-4AAB-B40E-8D291ECCE01F}" dt="2022-01-27T07:33:53.415" v="2046" actId="20577"/>
          <ac:spMkLst>
            <pc:docMk/>
            <pc:sldMk cId="554453718" sldId="4121"/>
            <ac:spMk id="2" creationId="{63B36622-B6AF-AB4E-B546-278251C064AD}"/>
          </ac:spMkLst>
        </pc:spChg>
        <pc:spChg chg="mod">
          <ac:chgData name="Sebastian Birk" userId="6fef93f5-c768-4dfb-8bdd-0abbc09bc9e4" providerId="ADAL" clId="{59C8692C-5541-4AAB-B40E-8D291ECCE01F}" dt="2022-01-27T21:25:51.143" v="3404" actId="20577"/>
          <ac:spMkLst>
            <pc:docMk/>
            <pc:sldMk cId="554453718" sldId="4121"/>
            <ac:spMk id="3" creationId="{6578AF98-DD32-4443-AFE5-519E84075324}"/>
          </ac:spMkLst>
        </pc:spChg>
      </pc:sldChg>
      <pc:sldChg chg="modSp add mod ord">
        <pc:chgData name="Sebastian Birk" userId="6fef93f5-c768-4dfb-8bdd-0abbc09bc9e4" providerId="ADAL" clId="{59C8692C-5541-4AAB-B40E-8D291ECCE01F}" dt="2022-01-28T09:20:29.994" v="5489" actId="20577"/>
        <pc:sldMkLst>
          <pc:docMk/>
          <pc:sldMk cId="3725432684" sldId="4122"/>
        </pc:sldMkLst>
        <pc:spChg chg="mod">
          <ac:chgData name="Sebastian Birk" userId="6fef93f5-c768-4dfb-8bdd-0abbc09bc9e4" providerId="ADAL" clId="{59C8692C-5541-4AAB-B40E-8D291ECCE01F}" dt="2022-01-28T09:20:29.994" v="5489" actId="20577"/>
          <ac:spMkLst>
            <pc:docMk/>
            <pc:sldMk cId="3725432684" sldId="4122"/>
            <ac:spMk id="2" creationId="{63B36622-B6AF-AB4E-B546-278251C064AD}"/>
          </ac:spMkLst>
        </pc:spChg>
        <pc:spChg chg="mod">
          <ac:chgData name="Sebastian Birk" userId="6fef93f5-c768-4dfb-8bdd-0abbc09bc9e4" providerId="ADAL" clId="{59C8692C-5541-4AAB-B40E-8D291ECCE01F}" dt="2022-01-26T21:09:39.209" v="826" actId="20577"/>
          <ac:spMkLst>
            <pc:docMk/>
            <pc:sldMk cId="3725432684" sldId="4122"/>
            <ac:spMk id="3" creationId="{6578AF98-DD32-4443-AFE5-519E84075324}"/>
          </ac:spMkLst>
        </pc:spChg>
      </pc:sldChg>
      <pc:sldChg chg="modSp add mod ord">
        <pc:chgData name="Sebastian Birk" userId="6fef93f5-c768-4dfb-8bdd-0abbc09bc9e4" providerId="ADAL" clId="{59C8692C-5541-4AAB-B40E-8D291ECCE01F}" dt="2022-01-27T21:28:55.157" v="3729" actId="20577"/>
        <pc:sldMkLst>
          <pc:docMk/>
          <pc:sldMk cId="3002607750" sldId="4123"/>
        </pc:sldMkLst>
        <pc:spChg chg="mod">
          <ac:chgData name="Sebastian Birk" userId="6fef93f5-c768-4dfb-8bdd-0abbc09bc9e4" providerId="ADAL" clId="{59C8692C-5541-4AAB-B40E-8D291ECCE01F}" dt="2022-01-26T21:40:17.983" v="1761" actId="20577"/>
          <ac:spMkLst>
            <pc:docMk/>
            <pc:sldMk cId="3002607750" sldId="4123"/>
            <ac:spMk id="2" creationId="{63B36622-B6AF-AB4E-B546-278251C064AD}"/>
          </ac:spMkLst>
        </pc:spChg>
        <pc:spChg chg="mod">
          <ac:chgData name="Sebastian Birk" userId="6fef93f5-c768-4dfb-8bdd-0abbc09bc9e4" providerId="ADAL" clId="{59C8692C-5541-4AAB-B40E-8D291ECCE01F}" dt="2022-01-27T21:28:55.157" v="3729" actId="20577"/>
          <ac:spMkLst>
            <pc:docMk/>
            <pc:sldMk cId="3002607750" sldId="4123"/>
            <ac:spMk id="3" creationId="{6578AF98-DD32-4443-AFE5-519E84075324}"/>
          </ac:spMkLst>
        </pc:spChg>
      </pc:sldChg>
      <pc:sldChg chg="modSp add mod ord">
        <pc:chgData name="Sebastian Birk" userId="6fef93f5-c768-4dfb-8bdd-0abbc09bc9e4" providerId="ADAL" clId="{59C8692C-5541-4AAB-B40E-8D291ECCE01F}" dt="2022-01-27T21:28:08.415" v="3715" actId="20577"/>
        <pc:sldMkLst>
          <pc:docMk/>
          <pc:sldMk cId="1476048391" sldId="4124"/>
        </pc:sldMkLst>
        <pc:spChg chg="mod">
          <ac:chgData name="Sebastian Birk" userId="6fef93f5-c768-4dfb-8bdd-0abbc09bc9e4" providerId="ADAL" clId="{59C8692C-5541-4AAB-B40E-8D291ECCE01F}" dt="2022-01-26T21:23:32.912" v="1327" actId="20577"/>
          <ac:spMkLst>
            <pc:docMk/>
            <pc:sldMk cId="1476048391" sldId="4124"/>
            <ac:spMk id="2" creationId="{63B36622-B6AF-AB4E-B546-278251C064AD}"/>
          </ac:spMkLst>
        </pc:spChg>
        <pc:spChg chg="mod">
          <ac:chgData name="Sebastian Birk" userId="6fef93f5-c768-4dfb-8bdd-0abbc09bc9e4" providerId="ADAL" clId="{59C8692C-5541-4AAB-B40E-8D291ECCE01F}" dt="2022-01-27T21:28:08.415" v="3715" actId="20577"/>
          <ac:spMkLst>
            <pc:docMk/>
            <pc:sldMk cId="1476048391" sldId="4124"/>
            <ac:spMk id="3" creationId="{6578AF98-DD32-4443-AFE5-519E84075324}"/>
          </ac:spMkLst>
        </pc:spChg>
      </pc:sldChg>
      <pc:sldChg chg="modSp add del mod ord">
        <pc:chgData name="Sebastian Birk" userId="6fef93f5-c768-4dfb-8bdd-0abbc09bc9e4" providerId="ADAL" clId="{59C8692C-5541-4AAB-B40E-8D291ECCE01F}" dt="2022-01-27T21:28:38.893" v="3720" actId="47"/>
        <pc:sldMkLst>
          <pc:docMk/>
          <pc:sldMk cId="1856349676" sldId="4125"/>
        </pc:sldMkLst>
        <pc:spChg chg="mod">
          <ac:chgData name="Sebastian Birk" userId="6fef93f5-c768-4dfb-8bdd-0abbc09bc9e4" providerId="ADAL" clId="{59C8692C-5541-4AAB-B40E-8D291ECCE01F}" dt="2022-01-27T21:28:33.485" v="3718" actId="21"/>
          <ac:spMkLst>
            <pc:docMk/>
            <pc:sldMk cId="1856349676" sldId="4125"/>
            <ac:spMk id="2" creationId="{63B36622-B6AF-AB4E-B546-278251C064AD}"/>
          </ac:spMkLst>
        </pc:spChg>
        <pc:spChg chg="mod">
          <ac:chgData name="Sebastian Birk" userId="6fef93f5-c768-4dfb-8bdd-0abbc09bc9e4" providerId="ADAL" clId="{59C8692C-5541-4AAB-B40E-8D291ECCE01F}" dt="2022-01-26T21:54:50.419" v="1792" actId="20577"/>
          <ac:spMkLst>
            <pc:docMk/>
            <pc:sldMk cId="1856349676" sldId="412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1:45:55.550" v="4125" actId="700"/>
        <pc:sldMkLst>
          <pc:docMk/>
          <pc:sldMk cId="2859791903" sldId="4126"/>
        </pc:sldMkLst>
        <pc:spChg chg="add del mod ord">
          <ac:chgData name="Sebastian Birk" userId="6fef93f5-c768-4dfb-8bdd-0abbc09bc9e4" providerId="ADAL" clId="{59C8692C-5541-4AAB-B40E-8D291ECCE01F}" dt="2022-01-27T21:45:55.550" v="4125" actId="700"/>
          <ac:spMkLst>
            <pc:docMk/>
            <pc:sldMk cId="2859791903" sldId="4126"/>
            <ac:spMk id="2" creationId="{94474AFA-0469-4667-92C3-95D9FBA05DD2}"/>
          </ac:spMkLst>
        </pc:spChg>
        <pc:spChg chg="add mod ord">
          <ac:chgData name="Sebastian Birk" userId="6fef93f5-c768-4dfb-8bdd-0abbc09bc9e4" providerId="ADAL" clId="{59C8692C-5541-4AAB-B40E-8D291ECCE01F}" dt="2022-01-27T21:45:55.550" v="4125" actId="700"/>
          <ac:spMkLst>
            <pc:docMk/>
            <pc:sldMk cId="2859791903" sldId="4126"/>
            <ac:spMk id="5" creationId="{756C9704-4B65-4BDA-BD12-077F8872A533}"/>
          </ac:spMkLst>
        </pc:spChg>
        <pc:spChg chg="mod ord">
          <ac:chgData name="Sebastian Birk" userId="6fef93f5-c768-4dfb-8bdd-0abbc09bc9e4" providerId="ADAL" clId="{59C8692C-5541-4AAB-B40E-8D291ECCE01F}" dt="2022-01-27T21:45:55.550" v="4125" actId="700"/>
          <ac:spMkLst>
            <pc:docMk/>
            <pc:sldMk cId="2859791903" sldId="4126"/>
            <ac:spMk id="19" creationId="{0B50A142-4804-488B-9308-51A0676F37C2}"/>
          </ac:spMkLst>
        </pc:spChg>
        <pc:picChg chg="add del mod ord modCrop">
          <ac:chgData name="Sebastian Birk" userId="6fef93f5-c768-4dfb-8bdd-0abbc09bc9e4" providerId="ADAL" clId="{59C8692C-5541-4AAB-B40E-8D291ECCE01F}" dt="2022-01-27T21:44:56.094" v="4116" actId="21"/>
          <ac:picMkLst>
            <pc:docMk/>
            <pc:sldMk cId="2859791903" sldId="4126"/>
            <ac:picMk id="4" creationId="{29F34CC4-0211-4CBA-B7A5-4F3591223486}"/>
          </ac:picMkLst>
        </pc:picChg>
      </pc:sldChg>
      <pc:sldChg chg="addSp delSp modSp add mod ord modClrScheme chgLayout">
        <pc:chgData name="Sebastian Birk" userId="6fef93f5-c768-4dfb-8bdd-0abbc09bc9e4" providerId="ADAL" clId="{59C8692C-5541-4AAB-B40E-8D291ECCE01F}" dt="2022-01-27T20:51:55.346" v="3055"/>
        <pc:sldMkLst>
          <pc:docMk/>
          <pc:sldMk cId="1311982901" sldId="4127"/>
        </pc:sldMkLst>
        <pc:spChg chg="add mod ord">
          <ac:chgData name="Sebastian Birk" userId="6fef93f5-c768-4dfb-8bdd-0abbc09bc9e4" providerId="ADAL" clId="{59C8692C-5541-4AAB-B40E-8D291ECCE01F}" dt="2022-01-27T08:42:11.609" v="2388" actId="20577"/>
          <ac:spMkLst>
            <pc:docMk/>
            <pc:sldMk cId="1311982901" sldId="4127"/>
            <ac:spMk id="2" creationId="{91D0525B-1254-4061-A732-62D590C60D20}"/>
          </ac:spMkLst>
        </pc:spChg>
        <pc:spChg chg="mod ord">
          <ac:chgData name="Sebastian Birk" userId="6fef93f5-c768-4dfb-8bdd-0abbc09bc9e4" providerId="ADAL" clId="{59C8692C-5541-4AAB-B40E-8D291ECCE01F}" dt="2022-01-27T08:34:18.830" v="2278" actId="20577"/>
          <ac:spMkLst>
            <pc:docMk/>
            <pc:sldMk cId="1311982901" sldId="4127"/>
            <ac:spMk id="19" creationId="{0B50A142-4804-488B-9308-51A0676F37C2}"/>
          </ac:spMkLst>
        </pc:spChg>
        <pc:spChg chg="del mod ord">
          <ac:chgData name="Sebastian Birk" userId="6fef93f5-c768-4dfb-8bdd-0abbc09bc9e4" providerId="ADAL" clId="{59C8692C-5541-4AAB-B40E-8D291ECCE01F}" dt="2022-01-27T08:34:05.234" v="2255" actId="700"/>
          <ac:spMkLst>
            <pc:docMk/>
            <pc:sldMk cId="1311982901" sldId="4127"/>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41.086" v="3201" actId="700"/>
        <pc:sldMkLst>
          <pc:docMk/>
          <pc:sldMk cId="2471924883" sldId="4128"/>
        </pc:sldMkLst>
        <pc:spChg chg="add mod ord">
          <ac:chgData name="Sebastian Birk" userId="6fef93f5-c768-4dfb-8bdd-0abbc09bc9e4" providerId="ADAL" clId="{59C8692C-5541-4AAB-B40E-8D291ECCE01F}" dt="2022-01-27T21:06:41.086" v="3201" actId="700"/>
          <ac:spMkLst>
            <pc:docMk/>
            <pc:sldMk cId="2471924883" sldId="4128"/>
            <ac:spMk id="2" creationId="{DF00998C-B06F-4563-89C3-DA8DA03FA493}"/>
          </ac:spMkLst>
        </pc:spChg>
        <pc:spChg chg="mod ord">
          <ac:chgData name="Sebastian Birk" userId="6fef93f5-c768-4dfb-8bdd-0abbc09bc9e4" providerId="ADAL" clId="{59C8692C-5541-4AAB-B40E-8D291ECCE01F}" dt="2022-01-27T21:06:41.086" v="3201" actId="700"/>
          <ac:spMkLst>
            <pc:docMk/>
            <pc:sldMk cId="2471924883" sldId="4128"/>
            <ac:spMk id="19" creationId="{0B50A142-4804-488B-9308-51A0676F37C2}"/>
          </ac:spMkLst>
        </pc:spChg>
        <pc:spChg chg="del mod ord">
          <ac:chgData name="Sebastian Birk" userId="6fef93f5-c768-4dfb-8bdd-0abbc09bc9e4" providerId="ADAL" clId="{59C8692C-5541-4AAB-B40E-8D291ECCE01F}" dt="2022-01-27T21:06:41.086" v="3201" actId="700"/>
          <ac:spMkLst>
            <pc:docMk/>
            <pc:sldMk cId="2471924883" sldId="4128"/>
            <ac:spMk id="22" creationId="{5F5DD373-DE6F-45A9-9728-2FCCB9E8DDD7}"/>
          </ac:spMkLst>
        </pc:spChg>
      </pc:sldChg>
      <pc:sldChg chg="addSp delSp modSp add mod ord modClrScheme chgLayout">
        <pc:chgData name="Sebastian Birk" userId="6fef93f5-c768-4dfb-8bdd-0abbc09bc9e4" providerId="ADAL" clId="{59C8692C-5541-4AAB-B40E-8D291ECCE01F}" dt="2022-01-27T21:06:51.774" v="3202" actId="700"/>
        <pc:sldMkLst>
          <pc:docMk/>
          <pc:sldMk cId="605710211" sldId="4129"/>
        </pc:sldMkLst>
        <pc:spChg chg="add mod ord">
          <ac:chgData name="Sebastian Birk" userId="6fef93f5-c768-4dfb-8bdd-0abbc09bc9e4" providerId="ADAL" clId="{59C8692C-5541-4AAB-B40E-8D291ECCE01F}" dt="2022-01-27T21:06:51.774" v="3202" actId="700"/>
          <ac:spMkLst>
            <pc:docMk/>
            <pc:sldMk cId="605710211" sldId="4129"/>
            <ac:spMk id="2" creationId="{4F04F69A-5A51-471C-8114-B1F8E8D74058}"/>
          </ac:spMkLst>
        </pc:spChg>
        <pc:spChg chg="mod ord">
          <ac:chgData name="Sebastian Birk" userId="6fef93f5-c768-4dfb-8bdd-0abbc09bc9e4" providerId="ADAL" clId="{59C8692C-5541-4AAB-B40E-8D291ECCE01F}" dt="2022-01-27T21:06:51.774" v="3202" actId="700"/>
          <ac:spMkLst>
            <pc:docMk/>
            <pc:sldMk cId="605710211" sldId="4129"/>
            <ac:spMk id="19" creationId="{0B50A142-4804-488B-9308-51A0676F37C2}"/>
          </ac:spMkLst>
        </pc:spChg>
        <pc:spChg chg="del mod ord">
          <ac:chgData name="Sebastian Birk" userId="6fef93f5-c768-4dfb-8bdd-0abbc09bc9e4" providerId="ADAL" clId="{59C8692C-5541-4AAB-B40E-8D291ECCE01F}" dt="2022-01-27T21:06:51.774" v="3202" actId="700"/>
          <ac:spMkLst>
            <pc:docMk/>
            <pc:sldMk cId="605710211" sldId="4129"/>
            <ac:spMk id="22" creationId="{5F5DD373-DE6F-45A9-9728-2FCCB9E8DDD7}"/>
          </ac:spMkLst>
        </pc:spChg>
      </pc:sldChg>
      <pc:sldChg chg="addSp delSp modSp add del mod ord modClrScheme chgLayout">
        <pc:chgData name="Sebastian Birk" userId="6fef93f5-c768-4dfb-8bdd-0abbc09bc9e4" providerId="ADAL" clId="{59C8692C-5541-4AAB-B40E-8D291ECCE01F}" dt="2022-01-27T20:49:10.715" v="3029" actId="47"/>
        <pc:sldMkLst>
          <pc:docMk/>
          <pc:sldMk cId="2353427386" sldId="4130"/>
        </pc:sldMkLst>
        <pc:spChg chg="add mod ord">
          <ac:chgData name="Sebastian Birk" userId="6fef93f5-c768-4dfb-8bdd-0abbc09bc9e4" providerId="ADAL" clId="{59C8692C-5541-4AAB-B40E-8D291ECCE01F}" dt="2022-01-27T08:33:56.032" v="2252" actId="700"/>
          <ac:spMkLst>
            <pc:docMk/>
            <pc:sldMk cId="2353427386" sldId="4130"/>
            <ac:spMk id="2" creationId="{51A0EA4B-8BBA-4303-B556-02E79694DE3E}"/>
          </ac:spMkLst>
        </pc:spChg>
        <pc:spChg chg="mod ord">
          <ac:chgData name="Sebastian Birk" userId="6fef93f5-c768-4dfb-8bdd-0abbc09bc9e4" providerId="ADAL" clId="{59C8692C-5541-4AAB-B40E-8D291ECCE01F}" dt="2022-01-27T08:33:56.032" v="2252" actId="700"/>
          <ac:spMkLst>
            <pc:docMk/>
            <pc:sldMk cId="2353427386" sldId="4130"/>
            <ac:spMk id="19" creationId="{0B50A142-4804-488B-9308-51A0676F37C2}"/>
          </ac:spMkLst>
        </pc:spChg>
        <pc:spChg chg="del mod ord">
          <ac:chgData name="Sebastian Birk" userId="6fef93f5-c768-4dfb-8bdd-0abbc09bc9e4" providerId="ADAL" clId="{59C8692C-5541-4AAB-B40E-8D291ECCE01F}" dt="2022-01-27T08:33:56.032" v="2252" actId="700"/>
          <ac:spMkLst>
            <pc:docMk/>
            <pc:sldMk cId="2353427386" sldId="4130"/>
            <ac:spMk id="22" creationId="{5F5DD373-DE6F-45A9-9728-2FCCB9E8DDD7}"/>
          </ac:spMkLst>
        </pc:spChg>
      </pc:sldChg>
      <pc:sldChg chg="addSp delSp modSp add del mod modClrScheme chgLayout">
        <pc:chgData name="Sebastian Birk" userId="6fef93f5-c768-4dfb-8bdd-0abbc09bc9e4" providerId="ADAL" clId="{59C8692C-5541-4AAB-B40E-8D291ECCE01F}" dt="2022-01-27T20:53:17.747" v="3104" actId="47"/>
        <pc:sldMkLst>
          <pc:docMk/>
          <pc:sldMk cId="2877591630" sldId="4131"/>
        </pc:sldMkLst>
        <pc:spChg chg="add mod ord">
          <ac:chgData name="Sebastian Birk" userId="6fef93f5-c768-4dfb-8bdd-0abbc09bc9e4" providerId="ADAL" clId="{59C8692C-5541-4AAB-B40E-8D291ECCE01F}" dt="2022-01-27T08:34:10.274" v="2256" actId="700"/>
          <ac:spMkLst>
            <pc:docMk/>
            <pc:sldMk cId="2877591630" sldId="4131"/>
            <ac:spMk id="2" creationId="{54CC953F-7141-478D-872B-2E2DF995FAE3}"/>
          </ac:spMkLst>
        </pc:spChg>
        <pc:spChg chg="mod ord">
          <ac:chgData name="Sebastian Birk" userId="6fef93f5-c768-4dfb-8bdd-0abbc09bc9e4" providerId="ADAL" clId="{59C8692C-5541-4AAB-B40E-8D291ECCE01F}" dt="2022-01-27T08:34:10.274" v="2256" actId="700"/>
          <ac:spMkLst>
            <pc:docMk/>
            <pc:sldMk cId="2877591630" sldId="4131"/>
            <ac:spMk id="19" creationId="{0B50A142-4804-488B-9308-51A0676F37C2}"/>
          </ac:spMkLst>
        </pc:spChg>
        <pc:spChg chg="del mod ord">
          <ac:chgData name="Sebastian Birk" userId="6fef93f5-c768-4dfb-8bdd-0abbc09bc9e4" providerId="ADAL" clId="{59C8692C-5541-4AAB-B40E-8D291ECCE01F}" dt="2022-01-27T08:34:10.274" v="2256" actId="700"/>
          <ac:spMkLst>
            <pc:docMk/>
            <pc:sldMk cId="2877591630" sldId="4131"/>
            <ac:spMk id="22" creationId="{5F5DD373-DE6F-45A9-9728-2FCCB9E8DDD7}"/>
          </ac:spMkLst>
        </pc:spChg>
      </pc:sldChg>
      <pc:sldChg chg="add">
        <pc:chgData name="Sebastian Birk" userId="6fef93f5-c768-4dfb-8bdd-0abbc09bc9e4" providerId="ADAL" clId="{59C8692C-5541-4AAB-B40E-8D291ECCE01F}" dt="2022-01-27T08:34:00.840" v="2254"/>
        <pc:sldMkLst>
          <pc:docMk/>
          <pc:sldMk cId="4003996208" sldId="4132"/>
        </pc:sldMkLst>
      </pc:sldChg>
      <pc:sldChg chg="addSp delSp modSp add mod ord modClrScheme chgLayout">
        <pc:chgData name="Sebastian Birk" userId="6fef93f5-c768-4dfb-8bdd-0abbc09bc9e4" providerId="ADAL" clId="{59C8692C-5541-4AAB-B40E-8D291ECCE01F}" dt="2022-01-27T20:51:26.331" v="3047"/>
        <pc:sldMkLst>
          <pc:docMk/>
          <pc:sldMk cId="2127736687" sldId="4133"/>
        </pc:sldMkLst>
        <pc:spChg chg="del mod ord">
          <ac:chgData name="Sebastian Birk" userId="6fef93f5-c768-4dfb-8bdd-0abbc09bc9e4" providerId="ADAL" clId="{59C8692C-5541-4AAB-B40E-8D291ECCE01F}" dt="2022-01-27T08:37:22.119" v="2295" actId="700"/>
          <ac:spMkLst>
            <pc:docMk/>
            <pc:sldMk cId="2127736687" sldId="4133"/>
            <ac:spMk id="2" creationId="{91D0525B-1254-4061-A732-62D590C60D20}"/>
          </ac:spMkLst>
        </pc:spChg>
        <pc:spChg chg="add del mod ord">
          <ac:chgData name="Sebastian Birk" userId="6fef93f5-c768-4dfb-8bdd-0abbc09bc9e4" providerId="ADAL" clId="{59C8692C-5541-4AAB-B40E-8D291ECCE01F}" dt="2022-01-27T08:37:27.305" v="2296" actId="700"/>
          <ac:spMkLst>
            <pc:docMk/>
            <pc:sldMk cId="2127736687" sldId="4133"/>
            <ac:spMk id="3" creationId="{D79BA397-6A88-4925-A8E9-EE7609A192FB}"/>
          </ac:spMkLst>
        </pc:spChg>
        <pc:spChg chg="add mod ord">
          <ac:chgData name="Sebastian Birk" userId="6fef93f5-c768-4dfb-8bdd-0abbc09bc9e4" providerId="ADAL" clId="{59C8692C-5541-4AAB-B40E-8D291ECCE01F}" dt="2022-01-27T08:37:27.305" v="2296" actId="700"/>
          <ac:spMkLst>
            <pc:docMk/>
            <pc:sldMk cId="2127736687" sldId="4133"/>
            <ac:spMk id="4" creationId="{5BAF2C26-A2D0-4FAA-BA9D-EE5E0DB3E5D7}"/>
          </ac:spMkLst>
        </pc:spChg>
        <pc:spChg chg="mod ord">
          <ac:chgData name="Sebastian Birk" userId="6fef93f5-c768-4dfb-8bdd-0abbc09bc9e4" providerId="ADAL" clId="{59C8692C-5541-4AAB-B40E-8D291ECCE01F}" dt="2022-01-27T08:38:35.425" v="2331" actId="20577"/>
          <ac:spMkLst>
            <pc:docMk/>
            <pc:sldMk cId="2127736687" sldId="4133"/>
            <ac:spMk id="19" creationId="{0B50A142-4804-488B-9308-51A0676F37C2}"/>
          </ac:spMkLst>
        </pc:spChg>
      </pc:sldChg>
      <pc:sldChg chg="modSp add mod ord">
        <pc:chgData name="Sebastian Birk" userId="6fef93f5-c768-4dfb-8bdd-0abbc09bc9e4" providerId="ADAL" clId="{59C8692C-5541-4AAB-B40E-8D291ECCE01F}" dt="2022-01-27T21:28:36.384" v="3719"/>
        <pc:sldMkLst>
          <pc:docMk/>
          <pc:sldMk cId="1563574924" sldId="4134"/>
        </pc:sldMkLst>
        <pc:spChg chg="mod">
          <ac:chgData name="Sebastian Birk" userId="6fef93f5-c768-4dfb-8bdd-0abbc09bc9e4" providerId="ADAL" clId="{59C8692C-5541-4AAB-B40E-8D291ECCE01F}" dt="2022-01-27T21:28:36.384" v="3719"/>
          <ac:spMkLst>
            <pc:docMk/>
            <pc:sldMk cId="1563574924" sldId="4134"/>
            <ac:spMk id="2" creationId="{63B36622-B6AF-AB4E-B546-278251C064AD}"/>
          </ac:spMkLst>
        </pc:spChg>
        <pc:spChg chg="mod">
          <ac:chgData name="Sebastian Birk" userId="6fef93f5-c768-4dfb-8bdd-0abbc09bc9e4" providerId="ADAL" clId="{59C8692C-5541-4AAB-B40E-8D291ECCE01F}" dt="2022-01-27T08:43:21.761" v="2435" actId="20577"/>
          <ac:spMkLst>
            <pc:docMk/>
            <pc:sldMk cId="1563574924" sldId="4134"/>
            <ac:spMk id="3" creationId="{6578AF98-DD32-4443-AFE5-519E84075324}"/>
          </ac:spMkLst>
        </pc:spChg>
      </pc:sldChg>
      <pc:sldChg chg="modSp add mod ord">
        <pc:chgData name="Sebastian Birk" userId="6fef93f5-c768-4dfb-8bdd-0abbc09bc9e4" providerId="ADAL" clId="{59C8692C-5541-4AAB-B40E-8D291ECCE01F}" dt="2022-01-28T07:34:08.148" v="4432" actId="20577"/>
        <pc:sldMkLst>
          <pc:docMk/>
          <pc:sldMk cId="762225059" sldId="4135"/>
        </pc:sldMkLst>
        <pc:spChg chg="mod">
          <ac:chgData name="Sebastian Birk" userId="6fef93f5-c768-4dfb-8bdd-0abbc09bc9e4" providerId="ADAL" clId="{59C8692C-5541-4AAB-B40E-8D291ECCE01F}" dt="2022-01-28T07:34:08.148" v="4432" actId="20577"/>
          <ac:spMkLst>
            <pc:docMk/>
            <pc:sldMk cId="762225059" sldId="4135"/>
            <ac:spMk id="2" creationId="{63B36622-B6AF-AB4E-B546-278251C064AD}"/>
          </ac:spMkLst>
        </pc:spChg>
        <pc:spChg chg="mod">
          <ac:chgData name="Sebastian Birk" userId="6fef93f5-c768-4dfb-8bdd-0abbc09bc9e4" providerId="ADAL" clId="{59C8692C-5541-4AAB-B40E-8D291ECCE01F}" dt="2022-01-27T08:44:08.313" v="2470" actId="20577"/>
          <ac:spMkLst>
            <pc:docMk/>
            <pc:sldMk cId="762225059" sldId="4135"/>
            <ac:spMk id="3" creationId="{6578AF98-DD32-4443-AFE5-519E84075324}"/>
          </ac:spMkLst>
        </pc:spChg>
      </pc:sldChg>
      <pc:sldChg chg="addSp delSp modSp add mod ord modClrScheme chgLayout">
        <pc:chgData name="Sebastian Birk" userId="6fef93f5-c768-4dfb-8bdd-0abbc09bc9e4" providerId="ADAL" clId="{59C8692C-5541-4AAB-B40E-8D291ECCE01F}" dt="2022-01-27T20:49:20.185" v="3031"/>
        <pc:sldMkLst>
          <pc:docMk/>
          <pc:sldMk cId="1930621439" sldId="4136"/>
        </pc:sldMkLst>
        <pc:spChg chg="add mod ord">
          <ac:chgData name="Sebastian Birk" userId="6fef93f5-c768-4dfb-8bdd-0abbc09bc9e4" providerId="ADAL" clId="{59C8692C-5541-4AAB-B40E-8D291ECCE01F}" dt="2022-01-27T08:45:10.736" v="2491" actId="700"/>
          <ac:spMkLst>
            <pc:docMk/>
            <pc:sldMk cId="1930621439" sldId="4136"/>
            <ac:spMk id="2" creationId="{E0B27ED7-90F0-4C62-8E45-2D819D93D785}"/>
          </ac:spMkLst>
        </pc:spChg>
        <pc:spChg chg="del mod ord">
          <ac:chgData name="Sebastian Birk" userId="6fef93f5-c768-4dfb-8bdd-0abbc09bc9e4" providerId="ADAL" clId="{59C8692C-5541-4AAB-B40E-8D291ECCE01F}" dt="2022-01-27T08:45:10.736" v="2491" actId="700"/>
          <ac:spMkLst>
            <pc:docMk/>
            <pc:sldMk cId="1930621439" sldId="4136"/>
            <ac:spMk id="4" creationId="{5BAF2C26-A2D0-4FAA-BA9D-EE5E0DB3E5D7}"/>
          </ac:spMkLst>
        </pc:spChg>
        <pc:spChg chg="mod ord">
          <ac:chgData name="Sebastian Birk" userId="6fef93f5-c768-4dfb-8bdd-0abbc09bc9e4" providerId="ADAL" clId="{59C8692C-5541-4AAB-B40E-8D291ECCE01F}" dt="2022-01-27T08:45:18.782" v="2535" actId="20577"/>
          <ac:spMkLst>
            <pc:docMk/>
            <pc:sldMk cId="1930621439" sldId="4136"/>
            <ac:spMk id="19" creationId="{0B50A142-4804-488B-9308-51A0676F37C2}"/>
          </ac:spMkLst>
        </pc:spChg>
      </pc:sldChg>
      <pc:sldChg chg="modSp add mod ord">
        <pc:chgData name="Sebastian Birk" userId="6fef93f5-c768-4dfb-8bdd-0abbc09bc9e4" providerId="ADAL" clId="{59C8692C-5541-4AAB-B40E-8D291ECCE01F}" dt="2022-01-27T21:27:26.179" v="3661" actId="20577"/>
        <pc:sldMkLst>
          <pc:docMk/>
          <pc:sldMk cId="3417600638" sldId="4137"/>
        </pc:sldMkLst>
        <pc:spChg chg="mod">
          <ac:chgData name="Sebastian Birk" userId="6fef93f5-c768-4dfb-8bdd-0abbc09bc9e4" providerId="ADAL" clId="{59C8692C-5541-4AAB-B40E-8D291ECCE01F}" dt="2022-01-27T21:27:26.179" v="3661" actId="20577"/>
          <ac:spMkLst>
            <pc:docMk/>
            <pc:sldMk cId="3417600638" sldId="4137"/>
            <ac:spMk id="19" creationId="{0B50A142-4804-488B-9308-51A0676F37C2}"/>
          </ac:spMkLst>
        </pc:spChg>
      </pc:sldChg>
      <pc:sldChg chg="modSp add mod ord">
        <pc:chgData name="Sebastian Birk" userId="6fef93f5-c768-4dfb-8bdd-0abbc09bc9e4" providerId="ADAL" clId="{59C8692C-5541-4AAB-B40E-8D291ECCE01F}" dt="2022-01-27T20:51:36.038" v="3051"/>
        <pc:sldMkLst>
          <pc:docMk/>
          <pc:sldMk cId="941457139" sldId="4138"/>
        </pc:sldMkLst>
        <pc:spChg chg="mod">
          <ac:chgData name="Sebastian Birk" userId="6fef93f5-c768-4dfb-8bdd-0abbc09bc9e4" providerId="ADAL" clId="{59C8692C-5541-4AAB-B40E-8D291ECCE01F}" dt="2022-01-27T08:45:59.457" v="2600" actId="20577"/>
          <ac:spMkLst>
            <pc:docMk/>
            <pc:sldMk cId="941457139" sldId="4138"/>
            <ac:spMk id="19" creationId="{0B50A142-4804-488B-9308-51A0676F37C2}"/>
          </ac:spMkLst>
        </pc:spChg>
      </pc:sldChg>
      <pc:sldChg chg="modSp add mod ord">
        <pc:chgData name="Sebastian Birk" userId="6fef93f5-c768-4dfb-8bdd-0abbc09bc9e4" providerId="ADAL" clId="{59C8692C-5541-4AAB-B40E-8D291ECCE01F}" dt="2022-01-27T20:51:47.500" v="3053"/>
        <pc:sldMkLst>
          <pc:docMk/>
          <pc:sldMk cId="2378402692" sldId="4139"/>
        </pc:sldMkLst>
        <pc:spChg chg="mod">
          <ac:chgData name="Sebastian Birk" userId="6fef93f5-c768-4dfb-8bdd-0abbc09bc9e4" providerId="ADAL" clId="{59C8692C-5541-4AAB-B40E-8D291ECCE01F}" dt="2022-01-27T09:08:56.900" v="2799" actId="20577"/>
          <ac:spMkLst>
            <pc:docMk/>
            <pc:sldMk cId="2378402692" sldId="4139"/>
            <ac:spMk id="19" creationId="{0B50A142-4804-488B-9308-51A0676F37C2}"/>
          </ac:spMkLst>
        </pc:spChg>
      </pc:sldChg>
      <pc:sldChg chg="addSp delSp modSp add mod ord modClrScheme chgLayout">
        <pc:chgData name="Sebastian Birk" userId="6fef93f5-c768-4dfb-8bdd-0abbc09bc9e4" providerId="ADAL" clId="{59C8692C-5541-4AAB-B40E-8D291ECCE01F}" dt="2022-01-27T20:51:47.500" v="3053"/>
        <pc:sldMkLst>
          <pc:docMk/>
          <pc:sldMk cId="2166513107" sldId="4140"/>
        </pc:sldMkLst>
        <pc:spChg chg="del mod ord">
          <ac:chgData name="Sebastian Birk" userId="6fef93f5-c768-4dfb-8bdd-0abbc09bc9e4" providerId="ADAL" clId="{59C8692C-5541-4AAB-B40E-8D291ECCE01F}" dt="2022-01-27T09:11:03.632" v="2830" actId="700"/>
          <ac:spMkLst>
            <pc:docMk/>
            <pc:sldMk cId="2166513107" sldId="4140"/>
            <ac:spMk id="2" creationId="{E0B27ED7-90F0-4C62-8E45-2D819D93D785}"/>
          </ac:spMkLst>
        </pc:spChg>
        <pc:spChg chg="add mod ord">
          <ac:chgData name="Sebastian Birk" userId="6fef93f5-c768-4dfb-8bdd-0abbc09bc9e4" providerId="ADAL" clId="{59C8692C-5541-4AAB-B40E-8D291ECCE01F}" dt="2022-01-27T09:11:33.199" v="2900" actId="20577"/>
          <ac:spMkLst>
            <pc:docMk/>
            <pc:sldMk cId="2166513107" sldId="4140"/>
            <ac:spMk id="3" creationId="{4F6DF551-B2DB-47D5-9FFE-6B927F073BEF}"/>
          </ac:spMkLst>
        </pc:spChg>
        <pc:spChg chg="mod ord">
          <ac:chgData name="Sebastian Birk" userId="6fef93f5-c768-4dfb-8bdd-0abbc09bc9e4" providerId="ADAL" clId="{59C8692C-5541-4AAB-B40E-8D291ECCE01F}" dt="2022-01-27T09:11:03.632" v="2830" actId="700"/>
          <ac:spMkLst>
            <pc:docMk/>
            <pc:sldMk cId="2166513107" sldId="4140"/>
            <ac:spMk id="19" creationId="{0B50A142-4804-488B-9308-51A0676F37C2}"/>
          </ac:spMkLst>
        </pc:spChg>
      </pc:sldChg>
      <pc:sldChg chg="modSp add mod ord modClrScheme chgLayout">
        <pc:chgData name="Sebastian Birk" userId="6fef93f5-c768-4dfb-8bdd-0abbc09bc9e4" providerId="ADAL" clId="{59C8692C-5541-4AAB-B40E-8D291ECCE01F}" dt="2022-01-27T21:06:31.236" v="3200" actId="700"/>
        <pc:sldMkLst>
          <pc:docMk/>
          <pc:sldMk cId="1120728910" sldId="4141"/>
        </pc:sldMkLst>
        <pc:spChg chg="mod ord">
          <ac:chgData name="Sebastian Birk" userId="6fef93f5-c768-4dfb-8bdd-0abbc09bc9e4" providerId="ADAL" clId="{59C8692C-5541-4AAB-B40E-8D291ECCE01F}" dt="2022-01-27T21:06:31.236" v="3200" actId="700"/>
          <ac:spMkLst>
            <pc:docMk/>
            <pc:sldMk cId="1120728910" sldId="4141"/>
            <ac:spMk id="19" creationId="{0B50A142-4804-488B-9308-51A0676F37C2}"/>
          </ac:spMkLst>
        </pc:spChg>
        <pc:spChg chg="mod ord">
          <ac:chgData name="Sebastian Birk" userId="6fef93f5-c768-4dfb-8bdd-0abbc09bc9e4" providerId="ADAL" clId="{59C8692C-5541-4AAB-B40E-8D291ECCE01F}" dt="2022-01-27T21:06:31.236" v="3200" actId="700"/>
          <ac:spMkLst>
            <pc:docMk/>
            <pc:sldMk cId="1120728910" sldId="4141"/>
            <ac:spMk id="22" creationId="{5F5DD373-DE6F-45A9-9728-2FCCB9E8DDD7}"/>
          </ac:spMkLst>
        </pc:spChg>
      </pc:sldChg>
      <pc:sldChg chg="modSp add mod">
        <pc:chgData name="Sebastian Birk" userId="6fef93f5-c768-4dfb-8bdd-0abbc09bc9e4" providerId="ADAL" clId="{59C8692C-5541-4AAB-B40E-8D291ECCE01F}" dt="2022-01-27T21:30:34.859" v="3794" actId="20577"/>
        <pc:sldMkLst>
          <pc:docMk/>
          <pc:sldMk cId="919858701" sldId="4142"/>
        </pc:sldMkLst>
        <pc:spChg chg="mod">
          <ac:chgData name="Sebastian Birk" userId="6fef93f5-c768-4dfb-8bdd-0abbc09bc9e4" providerId="ADAL" clId="{59C8692C-5541-4AAB-B40E-8D291ECCE01F}" dt="2022-01-27T21:30:34.859" v="3794" actId="20577"/>
          <ac:spMkLst>
            <pc:docMk/>
            <pc:sldMk cId="919858701" sldId="4142"/>
            <ac:spMk id="2" creationId="{63B36622-B6AF-AB4E-B546-278251C064AD}"/>
          </ac:spMkLst>
        </pc:spChg>
        <pc:spChg chg="mod">
          <ac:chgData name="Sebastian Birk" userId="6fef93f5-c768-4dfb-8bdd-0abbc09bc9e4" providerId="ADAL" clId="{59C8692C-5541-4AAB-B40E-8D291ECCE01F}" dt="2022-01-27T21:25:00.723" v="3296" actId="20577"/>
          <ac:spMkLst>
            <pc:docMk/>
            <pc:sldMk cId="919858701" sldId="4142"/>
            <ac:spMk id="3" creationId="{6578AF98-DD32-4443-AFE5-519E84075324}"/>
          </ac:spMkLst>
        </pc:spChg>
      </pc:sldChg>
      <pc:sldChg chg="modSp add mod ord">
        <pc:chgData name="Sebastian Birk" userId="6fef93f5-c768-4dfb-8bdd-0abbc09bc9e4" providerId="ADAL" clId="{59C8692C-5541-4AAB-B40E-8D291ECCE01F}" dt="2022-01-28T07:35:13.115" v="4475" actId="20577"/>
        <pc:sldMkLst>
          <pc:docMk/>
          <pc:sldMk cId="2121520038" sldId="4143"/>
        </pc:sldMkLst>
        <pc:spChg chg="mod">
          <ac:chgData name="Sebastian Birk" userId="6fef93f5-c768-4dfb-8bdd-0abbc09bc9e4" providerId="ADAL" clId="{59C8692C-5541-4AAB-B40E-8D291ECCE01F}" dt="2022-01-28T07:35:13.115" v="4475" actId="20577"/>
          <ac:spMkLst>
            <pc:docMk/>
            <pc:sldMk cId="2121520038" sldId="4143"/>
            <ac:spMk id="2" creationId="{63B36622-B6AF-AB4E-B546-278251C064AD}"/>
          </ac:spMkLst>
        </pc:spChg>
        <pc:spChg chg="mod">
          <ac:chgData name="Sebastian Birk" userId="6fef93f5-c768-4dfb-8bdd-0abbc09bc9e4" providerId="ADAL" clId="{59C8692C-5541-4AAB-B40E-8D291ECCE01F}" dt="2022-01-27T21:25:11.708" v="3326" actId="20577"/>
          <ac:spMkLst>
            <pc:docMk/>
            <pc:sldMk cId="2121520038" sldId="4143"/>
            <ac:spMk id="3" creationId="{6578AF98-DD32-4443-AFE5-519E84075324}"/>
          </ac:spMkLst>
        </pc:spChg>
      </pc:sldChg>
      <pc:sldChg chg="modSp add mod ord">
        <pc:chgData name="Sebastian Birk" userId="6fef93f5-c768-4dfb-8bdd-0abbc09bc9e4" providerId="ADAL" clId="{59C8692C-5541-4AAB-B40E-8D291ECCE01F}" dt="2022-01-27T21:31:08.277" v="3815" actId="14"/>
        <pc:sldMkLst>
          <pc:docMk/>
          <pc:sldMk cId="3066434902" sldId="4144"/>
        </pc:sldMkLst>
        <pc:spChg chg="mod">
          <ac:chgData name="Sebastian Birk" userId="6fef93f5-c768-4dfb-8bdd-0abbc09bc9e4" providerId="ADAL" clId="{59C8692C-5541-4AAB-B40E-8D291ECCE01F}" dt="2022-01-27T21:31:08.277" v="3815" actId="14"/>
          <ac:spMkLst>
            <pc:docMk/>
            <pc:sldMk cId="3066434902" sldId="4144"/>
            <ac:spMk id="2" creationId="{63B36622-B6AF-AB4E-B546-278251C064AD}"/>
          </ac:spMkLst>
        </pc:spChg>
        <pc:spChg chg="mod">
          <ac:chgData name="Sebastian Birk" userId="6fef93f5-c768-4dfb-8bdd-0abbc09bc9e4" providerId="ADAL" clId="{59C8692C-5541-4AAB-B40E-8D291ECCE01F}" dt="2022-01-27T21:25:26.378" v="3356" actId="20577"/>
          <ac:spMkLst>
            <pc:docMk/>
            <pc:sldMk cId="3066434902" sldId="4144"/>
            <ac:spMk id="3" creationId="{6578AF98-DD32-4443-AFE5-519E84075324}"/>
          </ac:spMkLst>
        </pc:spChg>
      </pc:sldChg>
      <pc:sldChg chg="modSp add mod ord">
        <pc:chgData name="Sebastian Birk" userId="6fef93f5-c768-4dfb-8bdd-0abbc09bc9e4" providerId="ADAL" clId="{59C8692C-5541-4AAB-B40E-8D291ECCE01F}" dt="2022-01-27T21:31:21.306" v="3840" actId="20577"/>
        <pc:sldMkLst>
          <pc:docMk/>
          <pc:sldMk cId="243286945" sldId="4145"/>
        </pc:sldMkLst>
        <pc:spChg chg="mod">
          <ac:chgData name="Sebastian Birk" userId="6fef93f5-c768-4dfb-8bdd-0abbc09bc9e4" providerId="ADAL" clId="{59C8692C-5541-4AAB-B40E-8D291ECCE01F}" dt="2022-01-27T21:31:21.306" v="3840" actId="20577"/>
          <ac:spMkLst>
            <pc:docMk/>
            <pc:sldMk cId="243286945" sldId="4145"/>
            <ac:spMk id="2" creationId="{63B36622-B6AF-AB4E-B546-278251C064AD}"/>
          </ac:spMkLst>
        </pc:spChg>
        <pc:spChg chg="mod">
          <ac:chgData name="Sebastian Birk" userId="6fef93f5-c768-4dfb-8bdd-0abbc09bc9e4" providerId="ADAL" clId="{59C8692C-5541-4AAB-B40E-8D291ECCE01F}" dt="2022-01-27T21:25:37.733" v="3394" actId="20577"/>
          <ac:spMkLst>
            <pc:docMk/>
            <pc:sldMk cId="243286945" sldId="4145"/>
            <ac:spMk id="3" creationId="{6578AF98-DD32-4443-AFE5-519E84075324}"/>
          </ac:spMkLst>
        </pc:spChg>
      </pc:sldChg>
      <pc:sldChg chg="modSp add mod ord">
        <pc:chgData name="Sebastian Birk" userId="6fef93f5-c768-4dfb-8bdd-0abbc09bc9e4" providerId="ADAL" clId="{59C8692C-5541-4AAB-B40E-8D291ECCE01F}" dt="2022-01-28T07:34:51.778" v="4436" actId="108"/>
        <pc:sldMkLst>
          <pc:docMk/>
          <pc:sldMk cId="2754555722" sldId="4146"/>
        </pc:sldMkLst>
        <pc:spChg chg="mod">
          <ac:chgData name="Sebastian Birk" userId="6fef93f5-c768-4dfb-8bdd-0abbc09bc9e4" providerId="ADAL" clId="{59C8692C-5541-4AAB-B40E-8D291ECCE01F}" dt="2022-01-28T07:34:51.778" v="4436" actId="108"/>
          <ac:spMkLst>
            <pc:docMk/>
            <pc:sldMk cId="2754555722" sldId="4146"/>
            <ac:spMk id="2" creationId="{63B36622-B6AF-AB4E-B546-278251C064AD}"/>
          </ac:spMkLst>
        </pc:spChg>
        <pc:spChg chg="mod">
          <ac:chgData name="Sebastian Birk" userId="6fef93f5-c768-4dfb-8bdd-0abbc09bc9e4" providerId="ADAL" clId="{59C8692C-5541-4AAB-B40E-8D291ECCE01F}" dt="2022-01-27T21:26:20.866" v="3471" actId="20577"/>
          <ac:spMkLst>
            <pc:docMk/>
            <pc:sldMk cId="2754555722" sldId="4146"/>
            <ac:spMk id="3" creationId="{6578AF98-DD32-4443-AFE5-519E84075324}"/>
          </ac:spMkLst>
        </pc:spChg>
      </pc:sldChg>
      <pc:sldChg chg="add del ord">
        <pc:chgData name="Sebastian Birk" userId="6fef93f5-c768-4dfb-8bdd-0abbc09bc9e4" providerId="ADAL" clId="{59C8692C-5541-4AAB-B40E-8D291ECCE01F}" dt="2022-01-27T21:26:04.473" v="3407" actId="47"/>
        <pc:sldMkLst>
          <pc:docMk/>
          <pc:sldMk cId="2898671482" sldId="4146"/>
        </pc:sldMkLst>
      </pc:sldChg>
      <pc:sldChg chg="modSp add mod ord">
        <pc:chgData name="Sebastian Birk" userId="6fef93f5-c768-4dfb-8bdd-0abbc09bc9e4" providerId="ADAL" clId="{59C8692C-5541-4AAB-B40E-8D291ECCE01F}" dt="2022-01-28T07:34:34.731" v="4435" actId="108"/>
        <pc:sldMkLst>
          <pc:docMk/>
          <pc:sldMk cId="3094451930" sldId="4147"/>
        </pc:sldMkLst>
        <pc:spChg chg="mod">
          <ac:chgData name="Sebastian Birk" userId="6fef93f5-c768-4dfb-8bdd-0abbc09bc9e4" providerId="ADAL" clId="{59C8692C-5541-4AAB-B40E-8D291ECCE01F}" dt="2022-01-28T07:34:34.731" v="4435" actId="108"/>
          <ac:spMkLst>
            <pc:docMk/>
            <pc:sldMk cId="3094451930" sldId="4147"/>
            <ac:spMk id="2" creationId="{63B36622-B6AF-AB4E-B546-278251C064AD}"/>
          </ac:spMkLst>
        </pc:spChg>
        <pc:spChg chg="mod">
          <ac:chgData name="Sebastian Birk" userId="6fef93f5-c768-4dfb-8bdd-0abbc09bc9e4" providerId="ADAL" clId="{59C8692C-5541-4AAB-B40E-8D291ECCE01F}" dt="2022-01-27T21:26:35.685" v="3523" actId="20577"/>
          <ac:spMkLst>
            <pc:docMk/>
            <pc:sldMk cId="3094451930" sldId="4147"/>
            <ac:spMk id="3" creationId="{6578AF98-DD32-4443-AFE5-519E84075324}"/>
          </ac:spMkLst>
        </pc:spChg>
      </pc:sldChg>
      <pc:sldChg chg="modSp add mod ord">
        <pc:chgData name="Sebastian Birk" userId="6fef93f5-c768-4dfb-8bdd-0abbc09bc9e4" providerId="ADAL" clId="{59C8692C-5541-4AAB-B40E-8D291ECCE01F}" dt="2022-01-27T21:32:27.841" v="3969" actId="20577"/>
        <pc:sldMkLst>
          <pc:docMk/>
          <pc:sldMk cId="80863721" sldId="4148"/>
        </pc:sldMkLst>
        <pc:spChg chg="mod">
          <ac:chgData name="Sebastian Birk" userId="6fef93f5-c768-4dfb-8bdd-0abbc09bc9e4" providerId="ADAL" clId="{59C8692C-5541-4AAB-B40E-8D291ECCE01F}" dt="2022-01-27T21:32:27.841" v="3969" actId="20577"/>
          <ac:spMkLst>
            <pc:docMk/>
            <pc:sldMk cId="80863721" sldId="4148"/>
            <ac:spMk id="2" creationId="{63B36622-B6AF-AB4E-B546-278251C064AD}"/>
          </ac:spMkLst>
        </pc:spChg>
        <pc:spChg chg="mod">
          <ac:chgData name="Sebastian Birk" userId="6fef93f5-c768-4dfb-8bdd-0abbc09bc9e4" providerId="ADAL" clId="{59C8692C-5541-4AAB-B40E-8D291ECCE01F}" dt="2022-01-27T21:26:46.819" v="3554" actId="20577"/>
          <ac:spMkLst>
            <pc:docMk/>
            <pc:sldMk cId="80863721" sldId="4148"/>
            <ac:spMk id="3" creationId="{6578AF98-DD32-4443-AFE5-519E84075324}"/>
          </ac:spMkLst>
        </pc:spChg>
      </pc:sldChg>
      <pc:sldChg chg="modSp add del mod ord">
        <pc:chgData name="Sebastian Birk" userId="6fef93f5-c768-4dfb-8bdd-0abbc09bc9e4" providerId="ADAL" clId="{59C8692C-5541-4AAB-B40E-8D291ECCE01F}" dt="2022-01-27T21:37:56.314" v="3970" actId="47"/>
        <pc:sldMkLst>
          <pc:docMk/>
          <pc:sldMk cId="992923521" sldId="4149"/>
        </pc:sldMkLst>
        <pc:spChg chg="mod">
          <ac:chgData name="Sebastian Birk" userId="6fef93f5-c768-4dfb-8bdd-0abbc09bc9e4" providerId="ADAL" clId="{59C8692C-5541-4AAB-B40E-8D291ECCE01F}" dt="2022-01-27T21:26:56.720" v="3589" actId="20577"/>
          <ac:spMkLst>
            <pc:docMk/>
            <pc:sldMk cId="992923521" sldId="4149"/>
            <ac:spMk id="3" creationId="{6578AF98-DD32-4443-AFE5-519E84075324}"/>
          </ac:spMkLst>
        </pc:spChg>
      </pc:sldChg>
      <pc:sldChg chg="modSp add del mod ord">
        <pc:chgData name="Sebastian Birk" userId="6fef93f5-c768-4dfb-8bdd-0abbc09bc9e4" providerId="ADAL" clId="{59C8692C-5541-4AAB-B40E-8D291ECCE01F}" dt="2022-01-27T21:28:58.009" v="3730" actId="47"/>
        <pc:sldMkLst>
          <pc:docMk/>
          <pc:sldMk cId="2616205496" sldId="4150"/>
        </pc:sldMkLst>
        <pc:spChg chg="mod">
          <ac:chgData name="Sebastian Birk" userId="6fef93f5-c768-4dfb-8bdd-0abbc09bc9e4" providerId="ADAL" clId="{59C8692C-5541-4AAB-B40E-8D291ECCE01F}" dt="2022-01-27T21:27:06.174" v="3616" actId="20577"/>
          <ac:spMkLst>
            <pc:docMk/>
            <pc:sldMk cId="2616205496" sldId="4150"/>
            <ac:spMk id="3" creationId="{6578AF98-DD32-4443-AFE5-519E84075324}"/>
          </ac:spMkLst>
        </pc:spChg>
      </pc:sldChg>
      <pc:sldChg chg="modSp add mod ord">
        <pc:chgData name="Sebastian Birk" userId="6fef93f5-c768-4dfb-8bdd-0abbc09bc9e4" providerId="ADAL" clId="{59C8692C-5541-4AAB-B40E-8D291ECCE01F}" dt="2022-01-28T07:34:11.877" v="4434" actId="20577"/>
        <pc:sldMkLst>
          <pc:docMk/>
          <pc:sldMk cId="3973950521" sldId="4151"/>
        </pc:sldMkLst>
        <pc:spChg chg="mod">
          <ac:chgData name="Sebastian Birk" userId="6fef93f5-c768-4dfb-8bdd-0abbc09bc9e4" providerId="ADAL" clId="{59C8692C-5541-4AAB-B40E-8D291ECCE01F}" dt="2022-01-28T07:34:11.877" v="4434" actId="20577"/>
          <ac:spMkLst>
            <pc:docMk/>
            <pc:sldMk cId="3973950521" sldId="4151"/>
            <ac:spMk id="2" creationId="{63B36622-B6AF-AB4E-B546-278251C064AD}"/>
          </ac:spMkLst>
        </pc:spChg>
        <pc:spChg chg="mod">
          <ac:chgData name="Sebastian Birk" userId="6fef93f5-c768-4dfb-8bdd-0abbc09bc9e4" providerId="ADAL" clId="{59C8692C-5541-4AAB-B40E-8D291ECCE01F}" dt="2022-01-27T21:27:28.806" v="3662" actId="20577"/>
          <ac:spMkLst>
            <pc:docMk/>
            <pc:sldMk cId="3973950521" sldId="4151"/>
            <ac:spMk id="3" creationId="{6578AF98-DD32-4443-AFE5-519E84075324}"/>
          </ac:spMkLst>
        </pc:spChg>
      </pc:sldChg>
      <pc:sldMasterChg chg="addSldLayout modSldLayout sldLayoutOrd">
        <pc:chgData name="Sebastian Birk" userId="6fef93f5-c768-4dfb-8bdd-0abbc09bc9e4" providerId="ADAL" clId="{59C8692C-5541-4AAB-B40E-8D291ECCE01F}" dt="2022-01-27T21:45:49.018" v="4124" actId="6014"/>
        <pc:sldMasterMkLst>
          <pc:docMk/>
          <pc:sldMasterMk cId="2156093164" sldId="2147483758"/>
        </pc:sldMasterMkLst>
        <pc:sldLayoutChg chg="addSp delSp modSp mod ord">
          <pc:chgData name="Sebastian Birk" userId="6fef93f5-c768-4dfb-8bdd-0abbc09bc9e4" providerId="ADAL" clId="{59C8692C-5541-4AAB-B40E-8D291ECCE01F}" dt="2022-01-27T08:40:13.930" v="2334" actId="6014"/>
          <pc:sldLayoutMkLst>
            <pc:docMk/>
            <pc:sldMasterMk cId="2156093164" sldId="2147483758"/>
            <pc:sldLayoutMk cId="256612394" sldId="2147484368"/>
          </pc:sldLayoutMkLst>
          <pc:picChg chg="del">
            <ac:chgData name="Sebastian Birk" userId="6fef93f5-c768-4dfb-8bdd-0abbc09bc9e4" providerId="ADAL" clId="{59C8692C-5541-4AAB-B40E-8D291ECCE01F}" dt="2022-01-27T08:01:48.050" v="2078" actId="478"/>
            <ac:picMkLst>
              <pc:docMk/>
              <pc:sldMasterMk cId="2156093164" sldId="2147483758"/>
              <pc:sldLayoutMk cId="256612394" sldId="2147484368"/>
              <ac:picMk id="2" creationId="{00000000-0000-0000-0000-000000000000}"/>
            </ac:picMkLst>
          </pc:picChg>
          <pc:picChg chg="add del mod">
            <ac:chgData name="Sebastian Birk" userId="6fef93f5-c768-4dfb-8bdd-0abbc09bc9e4" providerId="ADAL" clId="{59C8692C-5541-4AAB-B40E-8D291ECCE01F}" dt="2022-01-27T08:02:07.853" v="2086" actId="478"/>
            <ac:picMkLst>
              <pc:docMk/>
              <pc:sldMasterMk cId="2156093164" sldId="2147483758"/>
              <pc:sldLayoutMk cId="256612394" sldId="2147484368"/>
              <ac:picMk id="8" creationId="{5C641902-74B8-4FCC-9E4E-8738BE0600AF}"/>
            </ac:picMkLst>
          </pc:picChg>
          <pc:picChg chg="add del mod ord modCrop">
            <ac:chgData name="Sebastian Birk" userId="6fef93f5-c768-4dfb-8bdd-0abbc09bc9e4" providerId="ADAL" clId="{59C8692C-5541-4AAB-B40E-8D291ECCE01F}" dt="2022-01-27T08:28:34.828" v="2213" actId="478"/>
            <ac:picMkLst>
              <pc:docMk/>
              <pc:sldMasterMk cId="2156093164" sldId="2147483758"/>
              <pc:sldLayoutMk cId="256612394" sldId="2147484368"/>
              <ac:picMk id="23" creationId="{19DCE17C-009F-44FA-ADE3-5E24D4A7CBCB}"/>
            </ac:picMkLst>
          </pc:picChg>
          <pc:picChg chg="add mod ord modCrop">
            <ac:chgData name="Sebastian Birk" userId="6fef93f5-c768-4dfb-8bdd-0abbc09bc9e4" providerId="ADAL" clId="{59C8692C-5541-4AAB-B40E-8D291ECCE01F}" dt="2022-01-27T08:29:17.039" v="2222" actId="732"/>
            <ac:picMkLst>
              <pc:docMk/>
              <pc:sldMasterMk cId="2156093164" sldId="2147483758"/>
              <pc:sldLayoutMk cId="256612394" sldId="2147484368"/>
              <ac:picMk id="26" creationId="{30E011A6-EDC6-41AA-996A-F228D38F760D}"/>
            </ac:picMkLst>
          </pc:picChg>
        </pc:sldLayoutChg>
        <pc:sldLayoutChg chg="addSp delSp modSp mod">
          <pc:chgData name="Sebastian Birk" userId="6fef93f5-c768-4dfb-8bdd-0abbc09bc9e4" providerId="ADAL" clId="{59C8692C-5541-4AAB-B40E-8D291ECCE01F}" dt="2022-01-27T08:13:53.031" v="2146" actId="478"/>
          <pc:sldLayoutMkLst>
            <pc:docMk/>
            <pc:sldMasterMk cId="2156093164" sldId="2147483758"/>
            <pc:sldLayoutMk cId="1982526020" sldId="2147484369"/>
          </pc:sldLayoutMkLst>
          <pc:picChg chg="del">
            <ac:chgData name="Sebastian Birk" userId="6fef93f5-c768-4dfb-8bdd-0abbc09bc9e4" providerId="ADAL" clId="{59C8692C-5541-4AAB-B40E-8D291ECCE01F}" dt="2022-01-27T08:11:12.696" v="2111" actId="478"/>
            <ac:picMkLst>
              <pc:docMk/>
              <pc:sldMasterMk cId="2156093164" sldId="2147483758"/>
              <pc:sldLayoutMk cId="1982526020" sldId="2147484369"/>
              <ac:picMk id="2" creationId="{00000000-0000-0000-0000-000000000000}"/>
            </ac:picMkLst>
          </pc:picChg>
          <pc:picChg chg="add del mod">
            <ac:chgData name="Sebastian Birk" userId="6fef93f5-c768-4dfb-8bdd-0abbc09bc9e4" providerId="ADAL" clId="{59C8692C-5541-4AAB-B40E-8D291ECCE01F}" dt="2022-01-27T08:11:29.637" v="2120" actId="478"/>
            <ac:picMkLst>
              <pc:docMk/>
              <pc:sldMasterMk cId="2156093164" sldId="2147483758"/>
              <pc:sldLayoutMk cId="1982526020" sldId="2147484369"/>
              <ac:picMk id="4" creationId="{0ECE5C0B-F5FA-46D2-A121-C2887B753B0E}"/>
            </ac:picMkLst>
          </pc:picChg>
          <pc:picChg chg="add del mod">
            <ac:chgData name="Sebastian Birk" userId="6fef93f5-c768-4dfb-8bdd-0abbc09bc9e4" providerId="ADAL" clId="{59C8692C-5541-4AAB-B40E-8D291ECCE01F}" dt="2022-01-27T08:11:48.282" v="2127" actId="478"/>
            <ac:picMkLst>
              <pc:docMk/>
              <pc:sldMasterMk cId="2156093164" sldId="2147483758"/>
              <pc:sldLayoutMk cId="1982526020" sldId="2147484369"/>
              <ac:picMk id="11" creationId="{B9A73C1A-F847-465A-BDB9-9D8657A80B42}"/>
            </ac:picMkLst>
          </pc:picChg>
          <pc:picChg chg="add del mod ord modCrop">
            <ac:chgData name="Sebastian Birk" userId="6fef93f5-c768-4dfb-8bdd-0abbc09bc9e4" providerId="ADAL" clId="{59C8692C-5541-4AAB-B40E-8D291ECCE01F}" dt="2022-01-27T08:13:53.031" v="2146" actId="478"/>
            <ac:picMkLst>
              <pc:docMk/>
              <pc:sldMasterMk cId="2156093164" sldId="2147483758"/>
              <pc:sldLayoutMk cId="1982526020" sldId="2147484369"/>
              <ac:picMk id="13" creationId="{8FED0EBC-63A0-4CF7-9B42-026066745EBA}"/>
            </ac:picMkLst>
          </pc:picChg>
        </pc:sldLayoutChg>
        <pc:sldLayoutChg chg="addSp delSp modSp mod">
          <pc:chgData name="Sebastian Birk" userId="6fef93f5-c768-4dfb-8bdd-0abbc09bc9e4" providerId="ADAL" clId="{59C8692C-5541-4AAB-B40E-8D291ECCE01F}" dt="2022-01-27T08:29:48.612" v="2226" actId="27614"/>
          <pc:sldLayoutMkLst>
            <pc:docMk/>
            <pc:sldMasterMk cId="2156093164" sldId="2147483758"/>
            <pc:sldLayoutMk cId="4119015193" sldId="2147484431"/>
          </pc:sldLayoutMkLst>
          <pc:picChg chg="add mod ord">
            <ac:chgData name="Sebastian Birk" userId="6fef93f5-c768-4dfb-8bdd-0abbc09bc9e4" providerId="ADAL" clId="{59C8692C-5541-4AAB-B40E-8D291ECCE01F}" dt="2022-01-27T08:29:48.612" v="2226" actId="27614"/>
            <ac:picMkLst>
              <pc:docMk/>
              <pc:sldMasterMk cId="2156093164" sldId="2147483758"/>
              <pc:sldLayoutMk cId="4119015193" sldId="2147484431"/>
              <ac:picMk id="3" creationId="{46AE5ED9-4ADF-4AF4-A8C6-3D87F0BAF897}"/>
            </ac:picMkLst>
          </pc:picChg>
          <pc:picChg chg="del">
            <ac:chgData name="Sebastian Birk" userId="6fef93f5-c768-4dfb-8bdd-0abbc09bc9e4" providerId="ADAL" clId="{59C8692C-5541-4AAB-B40E-8D291ECCE01F}" dt="2022-01-27T08:29:38.356" v="2223" actId="478"/>
            <ac:picMkLst>
              <pc:docMk/>
              <pc:sldMasterMk cId="2156093164" sldId="2147483758"/>
              <pc:sldLayoutMk cId="4119015193" sldId="2147484431"/>
              <ac:picMk id="26" creationId="{30E011A6-EDC6-41AA-996A-F228D38F760D}"/>
            </ac:picMkLst>
          </pc:picChg>
        </pc:sldLayoutChg>
        <pc:sldLayoutChg chg="addSp delSp modSp mod">
          <pc:chgData name="Sebastian Birk" userId="6fef93f5-c768-4dfb-8bdd-0abbc09bc9e4" providerId="ADAL" clId="{59C8692C-5541-4AAB-B40E-8D291ECCE01F}" dt="2022-01-27T08:31:12.612" v="2242" actId="1076"/>
          <pc:sldLayoutMkLst>
            <pc:docMk/>
            <pc:sldMasterMk cId="2156093164" sldId="2147483758"/>
            <pc:sldLayoutMk cId="2387711079" sldId="2147484432"/>
          </pc:sldLayoutMkLst>
          <pc:picChg chg="del">
            <ac:chgData name="Sebastian Birk" userId="6fef93f5-c768-4dfb-8bdd-0abbc09bc9e4" providerId="ADAL" clId="{59C8692C-5541-4AAB-B40E-8D291ECCE01F}" dt="2022-01-27T08:30:10.512" v="2229" actId="478"/>
            <ac:picMkLst>
              <pc:docMk/>
              <pc:sldMasterMk cId="2156093164" sldId="2147483758"/>
              <pc:sldLayoutMk cId="2387711079" sldId="2147484432"/>
              <ac:picMk id="3" creationId="{46AE5ED9-4ADF-4AF4-A8C6-3D87F0BAF897}"/>
            </ac:picMkLst>
          </pc:picChg>
          <pc:picChg chg="add mod ord modCrop">
            <ac:chgData name="Sebastian Birk" userId="6fef93f5-c768-4dfb-8bdd-0abbc09bc9e4" providerId="ADAL" clId="{59C8692C-5541-4AAB-B40E-8D291ECCE01F}" dt="2022-01-27T08:31:12.612" v="2242" actId="1076"/>
            <ac:picMkLst>
              <pc:docMk/>
              <pc:sldMasterMk cId="2156093164" sldId="2147483758"/>
              <pc:sldLayoutMk cId="2387711079" sldId="2147484432"/>
              <ac:picMk id="8" creationId="{CA1FB9BA-98C0-4062-BCDE-19A267454D05}"/>
            </ac:picMkLst>
          </pc:picChg>
        </pc:sldLayoutChg>
        <pc:sldLayoutChg chg="addSp delSp modSp mod">
          <pc:chgData name="Sebastian Birk" userId="6fef93f5-c768-4dfb-8bdd-0abbc09bc9e4" providerId="ADAL" clId="{59C8692C-5541-4AAB-B40E-8D291ECCE01F}" dt="2022-01-27T09:20:14.326" v="2908" actId="478"/>
          <pc:sldLayoutMkLst>
            <pc:docMk/>
            <pc:sldMasterMk cId="2156093164" sldId="2147483758"/>
            <pc:sldLayoutMk cId="719216604" sldId="2147484433"/>
          </pc:sldLayoutMkLst>
          <pc:picChg chg="del">
            <ac:chgData name="Sebastian Birk" userId="6fef93f5-c768-4dfb-8bdd-0abbc09bc9e4" providerId="ADAL" clId="{59C8692C-5541-4AAB-B40E-8D291ECCE01F}" dt="2022-01-27T08:31:24.656" v="2243" actId="478"/>
            <ac:picMkLst>
              <pc:docMk/>
              <pc:sldMasterMk cId="2156093164" sldId="2147483758"/>
              <pc:sldLayoutMk cId="719216604" sldId="2147484433"/>
              <ac:picMk id="3" creationId="{46AE5ED9-4ADF-4AF4-A8C6-3D87F0BAF897}"/>
            </ac:picMkLst>
          </pc:picChg>
          <pc:picChg chg="add del mod">
            <ac:chgData name="Sebastian Birk" userId="6fef93f5-c768-4dfb-8bdd-0abbc09bc9e4" providerId="ADAL" clId="{59C8692C-5541-4AAB-B40E-8D291ECCE01F}" dt="2022-01-27T08:31:39.365" v="2248" actId="478"/>
            <ac:picMkLst>
              <pc:docMk/>
              <pc:sldMasterMk cId="2156093164" sldId="2147483758"/>
              <pc:sldLayoutMk cId="719216604" sldId="2147484433"/>
              <ac:picMk id="8" creationId="{AB0620AD-61D3-4535-B287-EB867621A98E}"/>
            </ac:picMkLst>
          </pc:picChg>
          <pc:picChg chg="add del mod ord">
            <ac:chgData name="Sebastian Birk" userId="6fef93f5-c768-4dfb-8bdd-0abbc09bc9e4" providerId="ADAL" clId="{59C8692C-5541-4AAB-B40E-8D291ECCE01F}" dt="2022-01-27T09:20:14.326" v="2908" actId="478"/>
            <ac:picMkLst>
              <pc:docMk/>
              <pc:sldMasterMk cId="2156093164" sldId="2147483758"/>
              <pc:sldLayoutMk cId="719216604" sldId="2147484433"/>
              <ac:picMk id="23" creationId="{DB438B26-5B89-435E-B5AD-787DA64237A7}"/>
            </ac:picMkLst>
          </pc:picChg>
          <pc:picChg chg="mod">
            <ac:chgData name="Sebastian Birk" userId="6fef93f5-c768-4dfb-8bdd-0abbc09bc9e4" providerId="ADAL" clId="{59C8692C-5541-4AAB-B40E-8D291ECCE01F}" dt="2022-01-27T09:19:59.934" v="2906" actId="1076"/>
            <ac:picMkLst>
              <pc:docMk/>
              <pc:sldMasterMk cId="2156093164" sldId="2147483758"/>
              <pc:sldLayoutMk cId="719216604" sldId="2147484433"/>
              <ac:picMk id="24" creationId="{70435202-A940-CB4C-807F-E41D41DA2047}"/>
            </ac:picMkLst>
          </pc:picChg>
        </pc:sldLayoutChg>
        <pc:sldLayoutChg chg="addSp modSp mod">
          <pc:chgData name="Sebastian Birk" userId="6fef93f5-c768-4dfb-8bdd-0abbc09bc9e4" providerId="ADAL" clId="{59C8692C-5541-4AAB-B40E-8D291ECCE01F}" dt="2022-01-27T08:39:49.617" v="2333" actId="6014"/>
          <pc:sldLayoutMkLst>
            <pc:docMk/>
            <pc:sldMasterMk cId="2156093164" sldId="2147483758"/>
            <pc:sldLayoutMk cId="1276760004" sldId="2147484434"/>
          </pc:sldLayoutMkLst>
          <pc:picChg chg="add mod ord modCrop">
            <ac:chgData name="Sebastian Birk" userId="6fef93f5-c768-4dfb-8bdd-0abbc09bc9e4" providerId="ADAL" clId="{59C8692C-5541-4AAB-B40E-8D291ECCE01F}" dt="2022-01-27T08:39:15.618" v="2332" actId="732"/>
            <ac:picMkLst>
              <pc:docMk/>
              <pc:sldMasterMk cId="2156093164" sldId="2147483758"/>
              <pc:sldLayoutMk cId="1276760004" sldId="2147484434"/>
              <ac:picMk id="3" creationId="{7ED6CE94-821B-4EFD-8C60-EC4DE24AF219}"/>
            </ac:picMkLst>
          </pc:picChg>
        </pc:sldLayoutChg>
        <pc:sldLayoutChg chg="addSp modSp mod">
          <pc:chgData name="Sebastian Birk" userId="6fef93f5-c768-4dfb-8bdd-0abbc09bc9e4" providerId="ADAL" clId="{59C8692C-5541-4AAB-B40E-8D291ECCE01F}" dt="2022-01-27T09:10:45.410" v="2829" actId="1076"/>
          <pc:sldLayoutMkLst>
            <pc:docMk/>
            <pc:sldMasterMk cId="2156093164" sldId="2147483758"/>
            <pc:sldLayoutMk cId="1883467563" sldId="2147484435"/>
          </pc:sldLayoutMkLst>
          <pc:picChg chg="add mod ord">
            <ac:chgData name="Sebastian Birk" userId="6fef93f5-c768-4dfb-8bdd-0abbc09bc9e4" providerId="ADAL" clId="{59C8692C-5541-4AAB-B40E-8D291ECCE01F}" dt="2022-01-27T09:10:45.410" v="2829" actId="1076"/>
            <ac:picMkLst>
              <pc:docMk/>
              <pc:sldMasterMk cId="2156093164" sldId="2147483758"/>
              <pc:sldLayoutMk cId="1883467563" sldId="2147484435"/>
              <ac:picMk id="3" creationId="{04DBFD55-249F-47CD-A97F-25D182F0E8FA}"/>
            </ac:picMkLst>
          </pc:picChg>
          <pc:picChg chg="mod">
            <ac:chgData name="Sebastian Birk" userId="6fef93f5-c768-4dfb-8bdd-0abbc09bc9e4" providerId="ADAL" clId="{59C8692C-5541-4AAB-B40E-8D291ECCE01F}" dt="2022-01-27T09:10:05.872" v="2826" actId="1076"/>
            <ac:picMkLst>
              <pc:docMk/>
              <pc:sldMasterMk cId="2156093164" sldId="2147483758"/>
              <pc:sldLayoutMk cId="1883467563" sldId="2147484435"/>
              <ac:picMk id="24" creationId="{70435202-A940-CB4C-807F-E41D41DA2047}"/>
            </ac:picMkLst>
          </pc:picChg>
        </pc:sldLayoutChg>
        <pc:sldLayoutChg chg="addSp delSp modSp add mod modTransition">
          <pc:chgData name="Sebastian Birk" userId="6fef93f5-c768-4dfb-8bdd-0abbc09bc9e4" providerId="ADAL" clId="{59C8692C-5541-4AAB-B40E-8D291ECCE01F}" dt="2022-01-27T21:42:34.543" v="4106" actId="167"/>
          <pc:sldLayoutMkLst>
            <pc:docMk/>
            <pc:sldMasterMk cId="2156093164" sldId="2147483758"/>
            <pc:sldLayoutMk cId="2516247079" sldId="2147484436"/>
          </pc:sldLayoutMkLst>
          <pc:spChg chg="add del">
            <ac:chgData name="Sebastian Birk" userId="6fef93f5-c768-4dfb-8bdd-0abbc09bc9e4" providerId="ADAL" clId="{59C8692C-5541-4AAB-B40E-8D291ECCE01F}" dt="2022-01-27T21:41:29.105" v="4092" actId="478"/>
            <ac:spMkLst>
              <pc:docMk/>
              <pc:sldMasterMk cId="2156093164" sldId="2147483758"/>
              <pc:sldLayoutMk cId="2516247079" sldId="2147484436"/>
              <ac:spMk id="30" creationId="{CE8DE8D2-D24B-4010-978A-E50409FF2DBB}"/>
            </ac:spMkLst>
          </pc:spChg>
          <pc:grpChg chg="add del mod ord">
            <ac:chgData name="Sebastian Birk" userId="6fef93f5-c768-4dfb-8bdd-0abbc09bc9e4" providerId="ADAL" clId="{59C8692C-5541-4AAB-B40E-8D291ECCE01F}" dt="2022-01-27T21:40:30.064" v="4081" actId="478"/>
            <ac:grpSpMkLst>
              <pc:docMk/>
              <pc:sldMasterMk cId="2156093164" sldId="2147483758"/>
              <pc:sldLayoutMk cId="2516247079" sldId="2147484436"/>
              <ac:grpSpMk id="23" creationId="{004EE2F8-8647-4AAE-8CD4-4FA5112B7129}"/>
            </ac:grpSpMkLst>
          </pc:grpChg>
          <pc:grpChg chg="add mod ord">
            <ac:chgData name="Sebastian Birk" userId="6fef93f5-c768-4dfb-8bdd-0abbc09bc9e4" providerId="ADAL" clId="{59C8692C-5541-4AAB-B40E-8D291ECCE01F}" dt="2022-01-27T21:42:34.543" v="4106" actId="167"/>
            <ac:grpSpMkLst>
              <pc:docMk/>
              <pc:sldMasterMk cId="2156093164" sldId="2147483758"/>
              <pc:sldLayoutMk cId="2516247079" sldId="2147484436"/>
              <ac:grpSpMk id="32" creationId="{7BCBDDA9-5739-448B-9306-6B27A4E66F7A}"/>
            </ac:grpSpMkLst>
          </pc:grp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 creationId="{5155CA5B-2443-4AAF-9E1B-FDE57B98645A}"/>
            </ac:picMkLst>
          </pc:picChg>
          <pc:picChg chg="mod modCrop">
            <ac:chgData name="Sebastian Birk" userId="6fef93f5-c768-4dfb-8bdd-0abbc09bc9e4" providerId="ADAL" clId="{59C8692C-5541-4AAB-B40E-8D291ECCE01F}" dt="2022-01-27T21:17:30.639" v="3281" actId="1076"/>
            <ac:picMkLst>
              <pc:docMk/>
              <pc:sldMasterMk cId="2156093164" sldId="2147483758"/>
              <pc:sldLayoutMk cId="2516247079" sldId="2147484436"/>
              <ac:picMk id="25" creationId="{FB9B1502-7634-46BF-B990-7EC4B34EB8DB}"/>
            </ac:picMkLst>
          </pc:picChg>
          <pc:picChg chg="mod">
            <ac:chgData name="Sebastian Birk" userId="6fef93f5-c768-4dfb-8bdd-0abbc09bc9e4" providerId="ADAL" clId="{59C8692C-5541-4AAB-B40E-8D291ECCE01F}" dt="2022-01-27T21:17:30.639" v="3281" actId="1076"/>
            <ac:picMkLst>
              <pc:docMk/>
              <pc:sldMasterMk cId="2156093164" sldId="2147483758"/>
              <pc:sldLayoutMk cId="2516247079" sldId="2147484436"/>
              <ac:picMk id="26" creationId="{1AB8B4D0-B7E2-4A41-A040-C85D39AB7CED}"/>
            </ac:picMkLst>
          </pc:picChg>
          <pc:picChg chg="add mod modCrop">
            <ac:chgData name="Sebastian Birk" userId="6fef93f5-c768-4dfb-8bdd-0abbc09bc9e4" providerId="ADAL" clId="{59C8692C-5541-4AAB-B40E-8D291ECCE01F}" dt="2022-01-27T21:42:31.823" v="4105" actId="164"/>
            <ac:picMkLst>
              <pc:docMk/>
              <pc:sldMasterMk cId="2156093164" sldId="2147483758"/>
              <pc:sldLayoutMk cId="2516247079" sldId="2147484436"/>
              <ac:picMk id="31" creationId="{3E665338-F854-43E5-B009-0FBF528A8328}"/>
            </ac:picMkLst>
          </pc:picChg>
        </pc:sldLayoutChg>
        <pc:sldLayoutChg chg="addSp delSp modSp mod">
          <pc:chgData name="Sebastian Birk" userId="6fef93f5-c768-4dfb-8bdd-0abbc09bc9e4" providerId="ADAL" clId="{59C8692C-5541-4AAB-B40E-8D291ECCE01F}" dt="2022-01-27T09:23:47.559" v="2914" actId="478"/>
          <pc:sldLayoutMkLst>
            <pc:docMk/>
            <pc:sldMasterMk cId="2156093164" sldId="2147483758"/>
            <pc:sldLayoutMk cId="4103363796" sldId="2147484436"/>
          </pc:sldLayoutMkLst>
          <pc:picChg chg="add del mod">
            <ac:chgData name="Sebastian Birk" userId="6fef93f5-c768-4dfb-8bdd-0abbc09bc9e4" providerId="ADAL" clId="{59C8692C-5541-4AAB-B40E-8D291ECCE01F}" dt="2022-01-27T09:23:47.559" v="2914" actId="478"/>
            <ac:picMkLst>
              <pc:docMk/>
              <pc:sldMasterMk cId="2156093164" sldId="2147483758"/>
              <pc:sldLayoutMk cId="4103363796" sldId="2147484436"/>
              <ac:picMk id="3" creationId="{8C889CE3-4499-4B90-8F9A-A916370E7E9C}"/>
            </ac:picMkLst>
          </pc:picChg>
        </pc:sldLayoutChg>
        <pc:sldLayoutChg chg="addSp modSp add mod modTransition">
          <pc:chgData name="Sebastian Birk" userId="6fef93f5-c768-4dfb-8bdd-0abbc09bc9e4" providerId="ADAL" clId="{59C8692C-5541-4AAB-B40E-8D291ECCE01F}" dt="2022-01-27T21:45:49.018" v="4124" actId="6014"/>
          <pc:sldLayoutMkLst>
            <pc:docMk/>
            <pc:sldMasterMk cId="2156093164" sldId="2147483758"/>
            <pc:sldLayoutMk cId="3788336857" sldId="2147484437"/>
          </pc:sldLayoutMkLst>
          <pc:picChg chg="add mod ord modCrop">
            <ac:chgData name="Sebastian Birk" userId="6fef93f5-c768-4dfb-8bdd-0abbc09bc9e4" providerId="ADAL" clId="{59C8692C-5541-4AAB-B40E-8D291ECCE01F}" dt="2022-01-27T21:45:34.191" v="4123" actId="732"/>
            <ac:picMkLst>
              <pc:docMk/>
              <pc:sldMasterMk cId="2156093164" sldId="2147483758"/>
              <pc:sldLayoutMk cId="3788336857" sldId="2147484437"/>
              <ac:picMk id="23" creationId="{B3C20011-FB4F-4A4A-B9A8-B4CB4BBC205A}"/>
            </ac:picMkLst>
          </pc:picChg>
          <pc:picChg chg="mod">
            <ac:chgData name="Sebastian Birk" userId="6fef93f5-c768-4dfb-8bdd-0abbc09bc9e4" providerId="ADAL" clId="{59C8692C-5541-4AAB-B40E-8D291ECCE01F}" dt="2022-01-27T21:45:10.263" v="4121" actId="14100"/>
            <ac:picMkLst>
              <pc:docMk/>
              <pc:sldMasterMk cId="2156093164" sldId="2147483758"/>
              <pc:sldLayoutMk cId="3788336857" sldId="2147484437"/>
              <ac:picMk id="24" creationId="{70435202-A940-CB4C-807F-E41D41DA2047}"/>
            </ac:picMkLst>
          </pc:picChg>
        </pc:sldLayoutChg>
      </pc:sldMasterChg>
    </pc:docChg>
  </pc:docChgLst>
  <pc:docChgLst>
    <pc:chgData name="Neslihan Keskin" userId="S::neslihan.keskin@avanade.com::906487bd-faee-468f-a876-29c3f315e952" providerId="AD" clId="Web-{2F3BA095-1BFD-41B5-93A7-7114EF82DFE9}"/>
    <pc:docChg chg="modSld">
      <pc:chgData name="Neslihan Keskin" userId="S::neslihan.keskin@avanade.com::906487bd-faee-468f-a876-29c3f315e952" providerId="AD" clId="Web-{2F3BA095-1BFD-41B5-93A7-7114EF82DFE9}" dt="2022-03-04T11:57:18.048" v="0" actId="20577"/>
      <pc:docMkLst>
        <pc:docMk/>
      </pc:docMkLst>
      <pc:sldChg chg="modSp">
        <pc:chgData name="Neslihan Keskin" userId="S::neslihan.keskin@avanade.com::906487bd-faee-468f-a876-29c3f315e952" providerId="AD" clId="Web-{2F3BA095-1BFD-41B5-93A7-7114EF82DFE9}" dt="2022-03-04T11:57:18.048" v="0" actId="20577"/>
        <pc:sldMkLst>
          <pc:docMk/>
          <pc:sldMk cId="2901293322" sldId="4157"/>
        </pc:sldMkLst>
        <pc:spChg chg="mod">
          <ac:chgData name="Neslihan Keskin" userId="S::neslihan.keskin@avanade.com::906487bd-faee-468f-a876-29c3f315e952" providerId="AD" clId="Web-{2F3BA095-1BFD-41B5-93A7-7114EF82DFE9}" dt="2022-03-04T11:57:18.048" v="0" actId="20577"/>
          <ac:spMkLst>
            <pc:docMk/>
            <pc:sldMk cId="2901293322" sldId="4157"/>
            <ac:spMk id="2" creationId="{63B36622-B6AF-AB4E-B546-278251C064AD}"/>
          </ac:spMkLst>
        </pc:spChg>
      </pc:sldChg>
    </pc:docChg>
  </pc:docChgLst>
  <pc:docChgLst>
    <pc:chgData name="Sebastian Birk" userId="S::s.birk@avanade.com::6fef93f5-c768-4dfb-8bdd-0abbc09bc9e4" providerId="AD" clId="Web-{DF738041-15ED-4027-9AF0-A086BBD11C36}"/>
    <pc:docChg chg="modSld">
      <pc:chgData name="Sebastian Birk" userId="S::s.birk@avanade.com::6fef93f5-c768-4dfb-8bdd-0abbc09bc9e4" providerId="AD" clId="Web-{DF738041-15ED-4027-9AF0-A086BBD11C36}" dt="2022-02-24T17:55:29.386" v="56" actId="20577"/>
      <pc:docMkLst>
        <pc:docMk/>
      </pc:docMkLst>
      <pc:sldChg chg="modSp">
        <pc:chgData name="Sebastian Birk" userId="S::s.birk@avanade.com::6fef93f5-c768-4dfb-8bdd-0abbc09bc9e4" providerId="AD" clId="Web-{DF738041-15ED-4027-9AF0-A086BBD11C36}" dt="2022-02-24T17:53:05.147" v="19" actId="20577"/>
        <pc:sldMkLst>
          <pc:docMk/>
          <pc:sldMk cId="2754555722" sldId="4146"/>
        </pc:sldMkLst>
        <pc:spChg chg="mod">
          <ac:chgData name="Sebastian Birk" userId="S::s.birk@avanade.com::6fef93f5-c768-4dfb-8bdd-0abbc09bc9e4" providerId="AD" clId="Web-{DF738041-15ED-4027-9AF0-A086BBD11C36}" dt="2022-02-24T17:53:05.147" v="19" actId="20577"/>
          <ac:spMkLst>
            <pc:docMk/>
            <pc:sldMk cId="2754555722" sldId="4146"/>
            <ac:spMk id="2" creationId="{63B36622-B6AF-AB4E-B546-278251C064AD}"/>
          </ac:spMkLst>
        </pc:spChg>
      </pc:sldChg>
      <pc:sldChg chg="modSp">
        <pc:chgData name="Sebastian Birk" userId="S::s.birk@avanade.com::6fef93f5-c768-4dfb-8bdd-0abbc09bc9e4" providerId="AD" clId="Web-{DF738041-15ED-4027-9AF0-A086BBD11C36}" dt="2022-02-24T17:55:29.386" v="56" actId="20577"/>
        <pc:sldMkLst>
          <pc:docMk/>
          <pc:sldMk cId="938851947" sldId="4176"/>
        </pc:sldMkLst>
        <pc:spChg chg="mod">
          <ac:chgData name="Sebastian Birk" userId="S::s.birk@avanade.com::6fef93f5-c768-4dfb-8bdd-0abbc09bc9e4" providerId="AD" clId="Web-{DF738041-15ED-4027-9AF0-A086BBD11C36}" dt="2022-02-24T17:55:29.386" v="56" actId="20577"/>
          <ac:spMkLst>
            <pc:docMk/>
            <pc:sldMk cId="938851947" sldId="4176"/>
            <ac:spMk id="2" creationId="{63B36622-B6AF-AB4E-B546-278251C064AD}"/>
          </ac:spMkLst>
        </pc:spChg>
      </pc:sldChg>
    </pc:docChg>
  </pc:docChgLst>
  <pc:docChgLst>
    <pc:chgData name="Sebastian Birk" userId="6fef93f5-c768-4dfb-8bdd-0abbc09bc9e4" providerId="ADAL" clId="{8EEFD104-2E31-459C-8AA0-7BC753309DEA}"/>
    <pc:docChg chg="undo redo custSel addSld delSld modSld sldOrd modMainMaster">
      <pc:chgData name="Sebastian Birk" userId="6fef93f5-c768-4dfb-8bdd-0abbc09bc9e4" providerId="ADAL" clId="{8EEFD104-2E31-459C-8AA0-7BC753309DEA}" dt="2022-06-11T05:12:12.793" v="33330" actId="20577"/>
      <pc:docMkLst>
        <pc:docMk/>
      </pc:docMkLst>
      <pc:sldChg chg="modSp mod">
        <pc:chgData name="Sebastian Birk" userId="6fef93f5-c768-4dfb-8bdd-0abbc09bc9e4" providerId="ADAL" clId="{8EEFD104-2E31-459C-8AA0-7BC753309DEA}" dt="2022-04-27T18:14:41.983" v="27700" actId="20577"/>
        <pc:sldMkLst>
          <pc:docMk/>
          <pc:sldMk cId="1758270140" sldId="4068"/>
        </pc:sldMkLst>
        <pc:spChg chg="mod">
          <ac:chgData name="Sebastian Birk" userId="6fef93f5-c768-4dfb-8bdd-0abbc09bc9e4" providerId="ADAL" clId="{8EEFD104-2E31-459C-8AA0-7BC753309DEA}" dt="2022-02-02T18:33:12.002" v="657" actId="20577"/>
          <ac:spMkLst>
            <pc:docMk/>
            <pc:sldMk cId="1758270140" sldId="4068"/>
            <ac:spMk id="2" creationId="{1EDE8BC1-E33E-3047-BAF4-DDCF9296AD62}"/>
          </ac:spMkLst>
        </pc:spChg>
        <pc:spChg chg="mod">
          <ac:chgData name="Sebastian Birk" userId="6fef93f5-c768-4dfb-8bdd-0abbc09bc9e4" providerId="ADAL" clId="{8EEFD104-2E31-459C-8AA0-7BC753309DEA}" dt="2022-04-27T18:14:41.983" v="27700" actId="20577"/>
          <ac:spMkLst>
            <pc:docMk/>
            <pc:sldMk cId="1758270140" sldId="4068"/>
            <ac:spMk id="3" creationId="{15D534CE-AD25-A743-8C1A-0F56DB508061}"/>
          </ac:spMkLst>
        </pc:spChg>
      </pc:sldChg>
      <pc:sldChg chg="modSp mod">
        <pc:chgData name="Sebastian Birk" userId="6fef93f5-c768-4dfb-8bdd-0abbc09bc9e4" providerId="ADAL" clId="{8EEFD104-2E31-459C-8AA0-7BC753309DEA}" dt="2022-02-10T17:59:10.711" v="7921" actId="20577"/>
        <pc:sldMkLst>
          <pc:docMk/>
          <pc:sldMk cId="1035146678" sldId="4097"/>
        </pc:sldMkLst>
        <pc:spChg chg="mod">
          <ac:chgData name="Sebastian Birk" userId="6fef93f5-c768-4dfb-8bdd-0abbc09bc9e4" providerId="ADAL" clId="{8EEFD104-2E31-459C-8AA0-7BC753309DEA}" dt="2022-02-10T17:59:10.711" v="7921" actId="20577"/>
          <ac:spMkLst>
            <pc:docMk/>
            <pc:sldMk cId="1035146678" sldId="4097"/>
            <ac:spMk id="19" creationId="{0B50A142-4804-488B-9308-51A0676F37C2}"/>
          </ac:spMkLst>
        </pc:spChg>
      </pc:sldChg>
      <pc:sldChg chg="modSp del mod ord">
        <pc:chgData name="Sebastian Birk" userId="6fef93f5-c768-4dfb-8bdd-0abbc09bc9e4" providerId="ADAL" clId="{8EEFD104-2E31-459C-8AA0-7BC753309DEA}" dt="2022-02-10T17:59:35.383" v="7952" actId="47"/>
        <pc:sldMkLst>
          <pc:docMk/>
          <pc:sldMk cId="3376207618" sldId="4100"/>
        </pc:sldMkLst>
        <pc:spChg chg="mod">
          <ac:chgData name="Sebastian Birk" userId="6fef93f5-c768-4dfb-8bdd-0abbc09bc9e4" providerId="ADAL" clId="{8EEFD104-2E31-459C-8AA0-7BC753309DEA}" dt="2022-02-10T17:35:10.251" v="7004" actId="21"/>
          <ac:spMkLst>
            <pc:docMk/>
            <pc:sldMk cId="3376207618" sldId="4100"/>
            <ac:spMk id="2" creationId="{63B36622-B6AF-AB4E-B546-278251C064AD}"/>
          </ac:spMkLst>
        </pc:spChg>
      </pc:sldChg>
      <pc:sldChg chg="addSp delSp modSp mod ord modShow">
        <pc:chgData name="Sebastian Birk" userId="6fef93f5-c768-4dfb-8bdd-0abbc09bc9e4" providerId="ADAL" clId="{8EEFD104-2E31-459C-8AA0-7BC753309DEA}" dt="2022-04-27T19:43:13.753" v="31319" actId="729"/>
        <pc:sldMkLst>
          <pc:docMk/>
          <pc:sldMk cId="3725432684" sldId="4122"/>
        </pc:sldMkLst>
        <pc:spChg chg="mod">
          <ac:chgData name="Sebastian Birk" userId="6fef93f5-c768-4dfb-8bdd-0abbc09bc9e4" providerId="ADAL" clId="{8EEFD104-2E31-459C-8AA0-7BC753309DEA}" dt="2022-02-18T08:12:29.093" v="9789" actId="20577"/>
          <ac:spMkLst>
            <pc:docMk/>
            <pc:sldMk cId="3725432684" sldId="4122"/>
            <ac:spMk id="2" creationId="{63B36622-B6AF-AB4E-B546-278251C064AD}"/>
          </ac:spMkLst>
        </pc:spChg>
        <pc:spChg chg="add del mod">
          <ac:chgData name="Sebastian Birk" userId="6fef93f5-c768-4dfb-8bdd-0abbc09bc9e4" providerId="ADAL" clId="{8EEFD104-2E31-459C-8AA0-7BC753309DEA}" dt="2022-02-03T20:45:40.585" v="3802" actId="478"/>
          <ac:spMkLst>
            <pc:docMk/>
            <pc:sldMk cId="3725432684" sldId="4122"/>
            <ac:spMk id="4" creationId="{66E9AF03-6243-47BE-8D9D-85ECE755466A}"/>
          </ac:spMkLst>
        </pc:spChg>
      </pc:sldChg>
      <pc:sldChg chg="modSp mod">
        <pc:chgData name="Sebastian Birk" userId="6fef93f5-c768-4dfb-8bdd-0abbc09bc9e4" providerId="ADAL" clId="{8EEFD104-2E31-459C-8AA0-7BC753309DEA}" dt="2022-02-10T17:32:26.610" v="6906" actId="20577"/>
        <pc:sldMkLst>
          <pc:docMk/>
          <pc:sldMk cId="3002607750" sldId="4123"/>
        </pc:sldMkLst>
        <pc:spChg chg="mod">
          <ac:chgData name="Sebastian Birk" userId="6fef93f5-c768-4dfb-8bdd-0abbc09bc9e4" providerId="ADAL" clId="{8EEFD104-2E31-459C-8AA0-7BC753309DEA}" dt="2022-02-10T17:32:26.610" v="6906" actId="20577"/>
          <ac:spMkLst>
            <pc:docMk/>
            <pc:sldMk cId="3002607750" sldId="4123"/>
            <ac:spMk id="2" creationId="{63B36622-B6AF-AB4E-B546-278251C064AD}"/>
          </ac:spMkLst>
        </pc:spChg>
      </pc:sldChg>
      <pc:sldChg chg="modSp mod">
        <pc:chgData name="Sebastian Birk" userId="6fef93f5-c768-4dfb-8bdd-0abbc09bc9e4" providerId="ADAL" clId="{8EEFD104-2E31-459C-8AA0-7BC753309DEA}" dt="2022-02-10T17:33:49.977" v="6955" actId="20577"/>
        <pc:sldMkLst>
          <pc:docMk/>
          <pc:sldMk cId="1476048391" sldId="4124"/>
        </pc:sldMkLst>
        <pc:spChg chg="mod">
          <ac:chgData name="Sebastian Birk" userId="6fef93f5-c768-4dfb-8bdd-0abbc09bc9e4" providerId="ADAL" clId="{8EEFD104-2E31-459C-8AA0-7BC753309DEA}" dt="2022-02-10T17:33:49.977" v="6955" actId="20577"/>
          <ac:spMkLst>
            <pc:docMk/>
            <pc:sldMk cId="1476048391" sldId="4124"/>
            <ac:spMk id="2" creationId="{63B36622-B6AF-AB4E-B546-278251C064AD}"/>
          </ac:spMkLst>
        </pc:spChg>
      </pc:sldChg>
      <pc:sldChg chg="modSp mod">
        <pc:chgData name="Sebastian Birk" userId="6fef93f5-c768-4dfb-8bdd-0abbc09bc9e4" providerId="ADAL" clId="{8EEFD104-2E31-459C-8AA0-7BC753309DEA}" dt="2022-02-10T18:17:55.497" v="8411" actId="20577"/>
        <pc:sldMkLst>
          <pc:docMk/>
          <pc:sldMk cId="2859791903" sldId="4126"/>
        </pc:sldMkLst>
        <pc:spChg chg="mod">
          <ac:chgData name="Sebastian Birk" userId="6fef93f5-c768-4dfb-8bdd-0abbc09bc9e4" providerId="ADAL" clId="{8EEFD104-2E31-459C-8AA0-7BC753309DEA}" dt="2022-02-10T18:17:55.497" v="8411" actId="20577"/>
          <ac:spMkLst>
            <pc:docMk/>
            <pc:sldMk cId="2859791903" sldId="4126"/>
            <ac:spMk id="5" creationId="{756C9704-4B65-4BDA-BD12-077F8872A533}"/>
          </ac:spMkLst>
        </pc:spChg>
        <pc:spChg chg="mod">
          <ac:chgData name="Sebastian Birk" userId="6fef93f5-c768-4dfb-8bdd-0abbc09bc9e4" providerId="ADAL" clId="{8EEFD104-2E31-459C-8AA0-7BC753309DEA}" dt="2022-02-10T17:59:04.843" v="7920" actId="20577"/>
          <ac:spMkLst>
            <pc:docMk/>
            <pc:sldMk cId="2859791903" sldId="4126"/>
            <ac:spMk id="19" creationId="{0B50A142-4804-488B-9308-51A0676F37C2}"/>
          </ac:spMkLst>
        </pc:spChg>
      </pc:sldChg>
      <pc:sldChg chg="modSp mod ord">
        <pc:chgData name="Sebastian Birk" userId="6fef93f5-c768-4dfb-8bdd-0abbc09bc9e4" providerId="ADAL" clId="{8EEFD104-2E31-459C-8AA0-7BC753309DEA}" dt="2022-02-10T18:15:03.196" v="8292" actId="20577"/>
        <pc:sldMkLst>
          <pc:docMk/>
          <pc:sldMk cId="1311982901" sldId="4127"/>
        </pc:sldMkLst>
        <pc:spChg chg="mod">
          <ac:chgData name="Sebastian Birk" userId="6fef93f5-c768-4dfb-8bdd-0abbc09bc9e4" providerId="ADAL" clId="{8EEFD104-2E31-459C-8AA0-7BC753309DEA}" dt="2022-02-10T18:14:57.648" v="8261" actId="20577"/>
          <ac:spMkLst>
            <pc:docMk/>
            <pc:sldMk cId="1311982901" sldId="4127"/>
            <ac:spMk id="2" creationId="{91D0525B-1254-4061-A732-62D590C60D20}"/>
          </ac:spMkLst>
        </pc:spChg>
        <pc:spChg chg="mod">
          <ac:chgData name="Sebastian Birk" userId="6fef93f5-c768-4dfb-8bdd-0abbc09bc9e4" providerId="ADAL" clId="{8EEFD104-2E31-459C-8AA0-7BC753309DEA}" dt="2022-02-10T18:15:03.196" v="8292" actId="20577"/>
          <ac:spMkLst>
            <pc:docMk/>
            <pc:sldMk cId="1311982901" sldId="4127"/>
            <ac:spMk id="19" creationId="{0B50A142-4804-488B-9308-51A0676F37C2}"/>
          </ac:spMkLst>
        </pc:spChg>
      </pc:sldChg>
      <pc:sldChg chg="del">
        <pc:chgData name="Sebastian Birk" userId="6fef93f5-c768-4dfb-8bdd-0abbc09bc9e4" providerId="ADAL" clId="{8EEFD104-2E31-459C-8AA0-7BC753309DEA}" dt="2022-02-10T18:17:36.722" v="8383" actId="47"/>
        <pc:sldMkLst>
          <pc:docMk/>
          <pc:sldMk cId="2471924883" sldId="4128"/>
        </pc:sldMkLst>
      </pc:sldChg>
      <pc:sldChg chg="addSp delSp modSp mod ord modClrScheme chgLayout">
        <pc:chgData name="Sebastian Birk" userId="6fef93f5-c768-4dfb-8bdd-0abbc09bc9e4" providerId="ADAL" clId="{8EEFD104-2E31-459C-8AA0-7BC753309DEA}" dt="2022-02-18T09:08:27.592" v="10375" actId="700"/>
        <pc:sldMkLst>
          <pc:docMk/>
          <pc:sldMk cId="605710211" sldId="4129"/>
        </pc:sldMkLst>
        <pc:spChg chg="del mod ord">
          <ac:chgData name="Sebastian Birk" userId="6fef93f5-c768-4dfb-8bdd-0abbc09bc9e4" providerId="ADAL" clId="{8EEFD104-2E31-459C-8AA0-7BC753309DEA}" dt="2022-02-18T09:08:27.592" v="10375" actId="700"/>
          <ac:spMkLst>
            <pc:docMk/>
            <pc:sldMk cId="605710211" sldId="4129"/>
            <ac:spMk id="2" creationId="{4F04F69A-5A51-471C-8114-B1F8E8D74058}"/>
          </ac:spMkLst>
        </pc:spChg>
        <pc:spChg chg="add mod ord">
          <ac:chgData name="Sebastian Birk" userId="6fef93f5-c768-4dfb-8bdd-0abbc09bc9e4" providerId="ADAL" clId="{8EEFD104-2E31-459C-8AA0-7BC753309DEA}" dt="2022-02-18T09:08:27.592" v="10375" actId="700"/>
          <ac:spMkLst>
            <pc:docMk/>
            <pc:sldMk cId="605710211" sldId="4129"/>
            <ac:spMk id="3" creationId="{BCB428B3-6A13-4A7E-9BE5-0D238CF6EC88}"/>
          </ac:spMkLst>
        </pc:spChg>
        <pc:spChg chg="mod ord">
          <ac:chgData name="Sebastian Birk" userId="6fef93f5-c768-4dfb-8bdd-0abbc09bc9e4" providerId="ADAL" clId="{8EEFD104-2E31-459C-8AA0-7BC753309DEA}" dt="2022-02-18T09:08:27.592" v="10375" actId="700"/>
          <ac:spMkLst>
            <pc:docMk/>
            <pc:sldMk cId="605710211" sldId="4129"/>
            <ac:spMk id="19" creationId="{0B50A142-4804-488B-9308-51A0676F37C2}"/>
          </ac:spMkLst>
        </pc:spChg>
      </pc:sldChg>
      <pc:sldChg chg="modSp mod">
        <pc:chgData name="Sebastian Birk" userId="6fef93f5-c768-4dfb-8bdd-0abbc09bc9e4" providerId="ADAL" clId="{8EEFD104-2E31-459C-8AA0-7BC753309DEA}" dt="2022-02-10T18:17:16.465" v="8382" actId="20577"/>
        <pc:sldMkLst>
          <pc:docMk/>
          <pc:sldMk cId="4003996208" sldId="4132"/>
        </pc:sldMkLst>
        <pc:spChg chg="mod">
          <ac:chgData name="Sebastian Birk" userId="6fef93f5-c768-4dfb-8bdd-0abbc09bc9e4" providerId="ADAL" clId="{8EEFD104-2E31-459C-8AA0-7BC753309DEA}" dt="2022-02-10T18:17:16.465" v="8382" actId="20577"/>
          <ac:spMkLst>
            <pc:docMk/>
            <pc:sldMk cId="4003996208" sldId="4132"/>
            <ac:spMk id="22" creationId="{5F5DD373-DE6F-45A9-9728-2FCCB9E8DDD7}"/>
          </ac:spMkLst>
        </pc:spChg>
      </pc:sldChg>
      <pc:sldChg chg="modSp mod ord">
        <pc:chgData name="Sebastian Birk" userId="6fef93f5-c768-4dfb-8bdd-0abbc09bc9e4" providerId="ADAL" clId="{8EEFD104-2E31-459C-8AA0-7BC753309DEA}" dt="2022-02-18T09:07:04.665" v="10372" actId="20577"/>
        <pc:sldMkLst>
          <pc:docMk/>
          <pc:sldMk cId="2127736687" sldId="4133"/>
        </pc:sldMkLst>
        <pc:spChg chg="mod">
          <ac:chgData name="Sebastian Birk" userId="6fef93f5-c768-4dfb-8bdd-0abbc09bc9e4" providerId="ADAL" clId="{8EEFD104-2E31-459C-8AA0-7BC753309DEA}" dt="2022-02-10T18:21:19.128" v="8783" actId="20577"/>
          <ac:spMkLst>
            <pc:docMk/>
            <pc:sldMk cId="2127736687" sldId="4133"/>
            <ac:spMk id="4" creationId="{5BAF2C26-A2D0-4FAA-BA9D-EE5E0DB3E5D7}"/>
          </ac:spMkLst>
        </pc:spChg>
        <pc:spChg chg="mod">
          <ac:chgData name="Sebastian Birk" userId="6fef93f5-c768-4dfb-8bdd-0abbc09bc9e4" providerId="ADAL" clId="{8EEFD104-2E31-459C-8AA0-7BC753309DEA}" dt="2022-02-18T09:07:04.665" v="10372" actId="20577"/>
          <ac:spMkLst>
            <pc:docMk/>
            <pc:sldMk cId="2127736687" sldId="4133"/>
            <ac:spMk id="19" creationId="{0B50A142-4804-488B-9308-51A0676F37C2}"/>
          </ac:spMkLst>
        </pc:spChg>
      </pc:sldChg>
      <pc:sldChg chg="modSp mod ord">
        <pc:chgData name="Sebastian Birk" userId="6fef93f5-c768-4dfb-8bdd-0abbc09bc9e4" providerId="ADAL" clId="{8EEFD104-2E31-459C-8AA0-7BC753309DEA}" dt="2022-02-10T18:16:29.698" v="8317" actId="20577"/>
        <pc:sldMkLst>
          <pc:docMk/>
          <pc:sldMk cId="1563574924" sldId="4134"/>
        </pc:sldMkLst>
        <pc:spChg chg="mod">
          <ac:chgData name="Sebastian Birk" userId="6fef93f5-c768-4dfb-8bdd-0abbc09bc9e4" providerId="ADAL" clId="{8EEFD104-2E31-459C-8AA0-7BC753309DEA}" dt="2022-02-10T18:16:29.698" v="8317" actId="20577"/>
          <ac:spMkLst>
            <pc:docMk/>
            <pc:sldMk cId="1563574924" sldId="4134"/>
            <ac:spMk id="2" creationId="{63B36622-B6AF-AB4E-B546-278251C064AD}"/>
          </ac:spMkLst>
        </pc:spChg>
        <pc:spChg chg="mod">
          <ac:chgData name="Sebastian Birk" userId="6fef93f5-c768-4dfb-8bdd-0abbc09bc9e4" providerId="ADAL" clId="{8EEFD104-2E31-459C-8AA0-7BC753309DEA}" dt="2022-02-10T18:16:17.064" v="8313" actId="20577"/>
          <ac:spMkLst>
            <pc:docMk/>
            <pc:sldMk cId="1563574924" sldId="4134"/>
            <ac:spMk id="3" creationId="{6578AF98-DD32-4443-AFE5-519E84075324}"/>
          </ac:spMkLst>
        </pc:spChg>
      </pc:sldChg>
      <pc:sldChg chg="modSp mod ord">
        <pc:chgData name="Sebastian Birk" userId="6fef93f5-c768-4dfb-8bdd-0abbc09bc9e4" providerId="ADAL" clId="{8EEFD104-2E31-459C-8AA0-7BC753309DEA}" dt="2022-02-18T08:31:05.348" v="10051"/>
        <pc:sldMkLst>
          <pc:docMk/>
          <pc:sldMk cId="762225059" sldId="4135"/>
        </pc:sldMkLst>
        <pc:spChg chg="mod">
          <ac:chgData name="Sebastian Birk" userId="6fef93f5-c768-4dfb-8bdd-0abbc09bc9e4" providerId="ADAL" clId="{8EEFD104-2E31-459C-8AA0-7BC753309DEA}" dt="2022-02-10T17:31:41.186" v="6869" actId="12"/>
          <ac:spMkLst>
            <pc:docMk/>
            <pc:sldMk cId="762225059" sldId="4135"/>
            <ac:spMk id="2" creationId="{63B36622-B6AF-AB4E-B546-278251C064AD}"/>
          </ac:spMkLst>
        </pc:spChg>
      </pc:sldChg>
      <pc:sldChg chg="del">
        <pc:chgData name="Sebastian Birk" userId="6fef93f5-c768-4dfb-8bdd-0abbc09bc9e4" providerId="ADAL" clId="{8EEFD104-2E31-459C-8AA0-7BC753309DEA}" dt="2022-02-10T18:11:29.345" v="8033" actId="2696"/>
        <pc:sldMkLst>
          <pc:docMk/>
          <pc:sldMk cId="1930621439" sldId="4136"/>
        </pc:sldMkLst>
      </pc:sldChg>
      <pc:sldChg chg="del">
        <pc:chgData name="Sebastian Birk" userId="6fef93f5-c768-4dfb-8bdd-0abbc09bc9e4" providerId="ADAL" clId="{8EEFD104-2E31-459C-8AA0-7BC753309DEA}" dt="2022-02-10T17:30:49.255" v="6864" actId="2696"/>
        <pc:sldMkLst>
          <pc:docMk/>
          <pc:sldMk cId="3417600638" sldId="4137"/>
        </pc:sldMkLst>
      </pc:sldChg>
      <pc:sldChg chg="modSp mod ord">
        <pc:chgData name="Sebastian Birk" userId="6fef93f5-c768-4dfb-8bdd-0abbc09bc9e4" providerId="ADAL" clId="{8EEFD104-2E31-459C-8AA0-7BC753309DEA}" dt="2022-04-27T18:36:17.539" v="27825" actId="20577"/>
        <pc:sldMkLst>
          <pc:docMk/>
          <pc:sldMk cId="941457139" sldId="4138"/>
        </pc:sldMkLst>
        <pc:spChg chg="mod">
          <ac:chgData name="Sebastian Birk" userId="6fef93f5-c768-4dfb-8bdd-0abbc09bc9e4" providerId="ADAL" clId="{8EEFD104-2E31-459C-8AA0-7BC753309DEA}" dt="2022-04-27T18:36:17.539" v="27825" actId="20577"/>
          <ac:spMkLst>
            <pc:docMk/>
            <pc:sldMk cId="941457139" sldId="4138"/>
            <ac:spMk id="19" creationId="{0B50A142-4804-488B-9308-51A0676F37C2}"/>
          </ac:spMkLst>
        </pc:spChg>
      </pc:sldChg>
      <pc:sldChg chg="addSp delSp modSp mod modClrScheme chgLayout">
        <pc:chgData name="Sebastian Birk" userId="6fef93f5-c768-4dfb-8bdd-0abbc09bc9e4" providerId="ADAL" clId="{8EEFD104-2E31-459C-8AA0-7BC753309DEA}" dt="2022-02-18T09:07:55.675" v="10373" actId="700"/>
        <pc:sldMkLst>
          <pc:docMk/>
          <pc:sldMk cId="2378402692" sldId="4139"/>
        </pc:sldMkLst>
        <pc:spChg chg="del mod ord">
          <ac:chgData name="Sebastian Birk" userId="6fef93f5-c768-4dfb-8bdd-0abbc09bc9e4" providerId="ADAL" clId="{8EEFD104-2E31-459C-8AA0-7BC753309DEA}" dt="2022-02-18T09:07:55.675" v="10373" actId="700"/>
          <ac:spMkLst>
            <pc:docMk/>
            <pc:sldMk cId="2378402692" sldId="4139"/>
            <ac:spMk id="2" creationId="{E0B27ED7-90F0-4C62-8E45-2D819D93D785}"/>
          </ac:spMkLst>
        </pc:spChg>
        <pc:spChg chg="add mod ord">
          <ac:chgData name="Sebastian Birk" userId="6fef93f5-c768-4dfb-8bdd-0abbc09bc9e4" providerId="ADAL" clId="{8EEFD104-2E31-459C-8AA0-7BC753309DEA}" dt="2022-02-18T09:07:55.675" v="10373" actId="700"/>
          <ac:spMkLst>
            <pc:docMk/>
            <pc:sldMk cId="2378402692" sldId="4139"/>
            <ac:spMk id="3" creationId="{6D083943-FD85-4F39-BA04-D52B52FA7A1E}"/>
          </ac:spMkLst>
        </pc:spChg>
        <pc:spChg chg="mod ord">
          <ac:chgData name="Sebastian Birk" userId="6fef93f5-c768-4dfb-8bdd-0abbc09bc9e4" providerId="ADAL" clId="{8EEFD104-2E31-459C-8AA0-7BC753309DEA}" dt="2022-02-18T09:07:55.675" v="10373" actId="700"/>
          <ac:spMkLst>
            <pc:docMk/>
            <pc:sldMk cId="2378402692" sldId="4139"/>
            <ac:spMk id="19" creationId="{0B50A142-4804-488B-9308-51A0676F37C2}"/>
          </ac:spMkLst>
        </pc:spChg>
      </pc:sldChg>
      <pc:sldChg chg="modSp mod">
        <pc:chgData name="Sebastian Birk" userId="6fef93f5-c768-4dfb-8bdd-0abbc09bc9e4" providerId="ADAL" clId="{8EEFD104-2E31-459C-8AA0-7BC753309DEA}" dt="2022-02-10T17:34:22.010" v="6978" actId="20577"/>
        <pc:sldMkLst>
          <pc:docMk/>
          <pc:sldMk cId="2166513107" sldId="4140"/>
        </pc:sldMkLst>
        <pc:spChg chg="mod">
          <ac:chgData name="Sebastian Birk" userId="6fef93f5-c768-4dfb-8bdd-0abbc09bc9e4" providerId="ADAL" clId="{8EEFD104-2E31-459C-8AA0-7BC753309DEA}" dt="2022-02-10T17:34:22.010" v="6978" actId="20577"/>
          <ac:spMkLst>
            <pc:docMk/>
            <pc:sldMk cId="2166513107" sldId="4140"/>
            <ac:spMk id="19" creationId="{0B50A142-4804-488B-9308-51A0676F37C2}"/>
          </ac:spMkLst>
        </pc:spChg>
      </pc:sldChg>
      <pc:sldChg chg="modSp mod ord modClrScheme chgLayout">
        <pc:chgData name="Sebastian Birk" userId="6fef93f5-c768-4dfb-8bdd-0abbc09bc9e4" providerId="ADAL" clId="{8EEFD104-2E31-459C-8AA0-7BC753309DEA}" dt="2022-02-18T08:55:02.690" v="10095" actId="700"/>
        <pc:sldMkLst>
          <pc:docMk/>
          <pc:sldMk cId="1120728910" sldId="4141"/>
        </pc:sldMkLst>
        <pc:spChg chg="mod ord">
          <ac:chgData name="Sebastian Birk" userId="6fef93f5-c768-4dfb-8bdd-0abbc09bc9e4" providerId="ADAL" clId="{8EEFD104-2E31-459C-8AA0-7BC753309DEA}" dt="2022-02-18T08:55:02.690" v="10095" actId="700"/>
          <ac:spMkLst>
            <pc:docMk/>
            <pc:sldMk cId="1120728910" sldId="4141"/>
            <ac:spMk id="19" creationId="{0B50A142-4804-488B-9308-51A0676F37C2}"/>
          </ac:spMkLst>
        </pc:spChg>
        <pc:spChg chg="mod ord">
          <ac:chgData name="Sebastian Birk" userId="6fef93f5-c768-4dfb-8bdd-0abbc09bc9e4" providerId="ADAL" clId="{8EEFD104-2E31-459C-8AA0-7BC753309DEA}" dt="2022-02-18T08:55:02.690" v="10095" actId="700"/>
          <ac:spMkLst>
            <pc:docMk/>
            <pc:sldMk cId="1120728910" sldId="4141"/>
            <ac:spMk id="22" creationId="{5F5DD373-DE6F-45A9-9728-2FCCB9E8DDD7}"/>
          </ac:spMkLst>
        </pc:spChg>
      </pc:sldChg>
      <pc:sldChg chg="modSp mod">
        <pc:chgData name="Sebastian Birk" userId="6fef93f5-c768-4dfb-8bdd-0abbc09bc9e4" providerId="ADAL" clId="{8EEFD104-2E31-459C-8AA0-7BC753309DEA}" dt="2022-02-10T18:18:18.304" v="8443" actId="20577"/>
        <pc:sldMkLst>
          <pc:docMk/>
          <pc:sldMk cId="2121520038" sldId="4143"/>
        </pc:sldMkLst>
        <pc:spChg chg="mod">
          <ac:chgData name="Sebastian Birk" userId="6fef93f5-c768-4dfb-8bdd-0abbc09bc9e4" providerId="ADAL" clId="{8EEFD104-2E31-459C-8AA0-7BC753309DEA}" dt="2022-02-10T18:18:18.304" v="8443" actId="20577"/>
          <ac:spMkLst>
            <pc:docMk/>
            <pc:sldMk cId="2121520038" sldId="4143"/>
            <ac:spMk id="3" creationId="{6578AF98-DD32-4443-AFE5-519E84075324}"/>
          </ac:spMkLst>
        </pc:spChg>
      </pc:sldChg>
      <pc:sldChg chg="del">
        <pc:chgData name="Sebastian Birk" userId="6fef93f5-c768-4dfb-8bdd-0abbc09bc9e4" providerId="ADAL" clId="{8EEFD104-2E31-459C-8AA0-7BC753309DEA}" dt="2022-02-10T18:17:39.868" v="8385" actId="47"/>
        <pc:sldMkLst>
          <pc:docMk/>
          <pc:sldMk cId="3066434902" sldId="4144"/>
        </pc:sldMkLst>
      </pc:sldChg>
      <pc:sldChg chg="del">
        <pc:chgData name="Sebastian Birk" userId="6fef93f5-c768-4dfb-8bdd-0abbc09bc9e4" providerId="ADAL" clId="{8EEFD104-2E31-459C-8AA0-7BC753309DEA}" dt="2022-02-10T18:17:38.968" v="8384" actId="47"/>
        <pc:sldMkLst>
          <pc:docMk/>
          <pc:sldMk cId="243286945" sldId="4145"/>
        </pc:sldMkLst>
      </pc:sldChg>
      <pc:sldChg chg="modSp mod ord">
        <pc:chgData name="Sebastian Birk" userId="6fef93f5-c768-4dfb-8bdd-0abbc09bc9e4" providerId="ADAL" clId="{8EEFD104-2E31-459C-8AA0-7BC753309DEA}" dt="2022-02-10T18:11:46.975" v="8096" actId="20577"/>
        <pc:sldMkLst>
          <pc:docMk/>
          <pc:sldMk cId="2754555722" sldId="4146"/>
        </pc:sldMkLst>
        <pc:spChg chg="mod">
          <ac:chgData name="Sebastian Birk" userId="6fef93f5-c768-4dfb-8bdd-0abbc09bc9e4" providerId="ADAL" clId="{8EEFD104-2E31-459C-8AA0-7BC753309DEA}" dt="2022-02-10T18:11:46.975" v="8096" actId="20577"/>
          <ac:spMkLst>
            <pc:docMk/>
            <pc:sldMk cId="2754555722" sldId="4146"/>
            <ac:spMk id="2" creationId="{63B36622-B6AF-AB4E-B546-278251C064AD}"/>
          </ac:spMkLst>
        </pc:spChg>
      </pc:sldChg>
      <pc:sldChg chg="modSp del mod">
        <pc:chgData name="Sebastian Birk" userId="6fef93f5-c768-4dfb-8bdd-0abbc09bc9e4" providerId="ADAL" clId="{8EEFD104-2E31-459C-8AA0-7BC753309DEA}" dt="2022-02-10T18:16:34.424" v="8318" actId="2696"/>
        <pc:sldMkLst>
          <pc:docMk/>
          <pc:sldMk cId="3094451930" sldId="4147"/>
        </pc:sldMkLst>
        <pc:spChg chg="mod">
          <ac:chgData name="Sebastian Birk" userId="6fef93f5-c768-4dfb-8bdd-0abbc09bc9e4" providerId="ADAL" clId="{8EEFD104-2E31-459C-8AA0-7BC753309DEA}" dt="2022-02-10T18:16:24.960" v="8314" actId="21"/>
          <ac:spMkLst>
            <pc:docMk/>
            <pc:sldMk cId="3094451930" sldId="4147"/>
            <ac:spMk id="2" creationId="{63B36622-B6AF-AB4E-B546-278251C064AD}"/>
          </ac:spMkLst>
        </pc:spChg>
      </pc:sldChg>
      <pc:sldChg chg="modSp mod">
        <pc:chgData name="Sebastian Birk" userId="6fef93f5-c768-4dfb-8bdd-0abbc09bc9e4" providerId="ADAL" clId="{8EEFD104-2E31-459C-8AA0-7BC753309DEA}" dt="2022-02-10T18:16:06.428" v="8300" actId="20577"/>
        <pc:sldMkLst>
          <pc:docMk/>
          <pc:sldMk cId="80863721" sldId="4148"/>
        </pc:sldMkLst>
        <pc:spChg chg="mod">
          <ac:chgData name="Sebastian Birk" userId="6fef93f5-c768-4dfb-8bdd-0abbc09bc9e4" providerId="ADAL" clId="{8EEFD104-2E31-459C-8AA0-7BC753309DEA}" dt="2022-02-10T18:16:06.428" v="8300" actId="20577"/>
          <ac:spMkLst>
            <pc:docMk/>
            <pc:sldMk cId="80863721" sldId="4148"/>
            <ac:spMk id="3" creationId="{6578AF98-DD32-4443-AFE5-519E84075324}"/>
          </ac:spMkLst>
        </pc:spChg>
      </pc:sldChg>
      <pc:sldChg chg="del ord">
        <pc:chgData name="Sebastian Birk" userId="6fef93f5-c768-4dfb-8bdd-0abbc09bc9e4" providerId="ADAL" clId="{8EEFD104-2E31-459C-8AA0-7BC753309DEA}" dt="2022-02-10T18:12:44.275" v="8097" actId="47"/>
        <pc:sldMkLst>
          <pc:docMk/>
          <pc:sldMk cId="3973950521" sldId="4151"/>
        </pc:sldMkLst>
      </pc:sldChg>
      <pc:sldChg chg="addSp delSp modSp add mod ord modNotesTx">
        <pc:chgData name="Sebastian Birk" userId="6fef93f5-c768-4dfb-8bdd-0abbc09bc9e4" providerId="ADAL" clId="{8EEFD104-2E31-459C-8AA0-7BC753309DEA}" dt="2022-06-05T17:12:08.228" v="32142" actId="1076"/>
        <pc:sldMkLst>
          <pc:docMk/>
          <pc:sldMk cId="3087520817" sldId="4152"/>
        </pc:sldMkLst>
        <pc:spChg chg="del mod">
          <ac:chgData name="Sebastian Birk" userId="6fef93f5-c768-4dfb-8bdd-0abbc09bc9e4" providerId="ADAL" clId="{8EEFD104-2E31-459C-8AA0-7BC753309DEA}" dt="2022-02-03T18:26:06.495" v="1545" actId="478"/>
          <ac:spMkLst>
            <pc:docMk/>
            <pc:sldMk cId="3087520817" sldId="4152"/>
            <ac:spMk id="2" creationId="{63B36622-B6AF-AB4E-B546-278251C064AD}"/>
          </ac:spMkLst>
        </pc:spChg>
        <pc:spChg chg="mod">
          <ac:chgData name="Sebastian Birk" userId="6fef93f5-c768-4dfb-8bdd-0abbc09bc9e4" providerId="ADAL" clId="{8EEFD104-2E31-459C-8AA0-7BC753309DEA}" dt="2022-04-27T18:14:59.922" v="27701" actId="20577"/>
          <ac:spMkLst>
            <pc:docMk/>
            <pc:sldMk cId="3087520817" sldId="4152"/>
            <ac:spMk id="3" creationId="{6578AF98-DD32-4443-AFE5-519E84075324}"/>
          </ac:spMkLst>
        </pc:spChg>
        <pc:spChg chg="add del mod">
          <ac:chgData name="Sebastian Birk" userId="6fef93f5-c768-4dfb-8bdd-0abbc09bc9e4" providerId="ADAL" clId="{8EEFD104-2E31-459C-8AA0-7BC753309DEA}" dt="2022-02-03T18:26:07.545" v="1546" actId="478"/>
          <ac:spMkLst>
            <pc:docMk/>
            <pc:sldMk cId="3087520817" sldId="4152"/>
            <ac:spMk id="6" creationId="{DC56FAF7-29B4-405F-BA5A-585E2BE92EBE}"/>
          </ac:spMkLst>
        </pc:spChg>
        <pc:spChg chg="add mod">
          <ac:chgData name="Sebastian Birk" userId="6fef93f5-c768-4dfb-8bdd-0abbc09bc9e4" providerId="ADAL" clId="{8EEFD104-2E31-459C-8AA0-7BC753309DEA}" dt="2022-04-27T19:01:32.280" v="28611" actId="1076"/>
          <ac:spMkLst>
            <pc:docMk/>
            <pc:sldMk cId="3087520817" sldId="4152"/>
            <ac:spMk id="11" creationId="{C4CCDCDB-B6FB-4DD9-A7E5-63C765EB210A}"/>
          </ac:spMkLst>
        </pc:spChg>
        <pc:spChg chg="add mod">
          <ac:chgData name="Sebastian Birk" userId="6fef93f5-c768-4dfb-8bdd-0abbc09bc9e4" providerId="ADAL" clId="{8EEFD104-2E31-459C-8AA0-7BC753309DEA}" dt="2022-04-27T18:16:25.520" v="27715" actId="408"/>
          <ac:spMkLst>
            <pc:docMk/>
            <pc:sldMk cId="3087520817" sldId="4152"/>
            <ac:spMk id="12" creationId="{9A2B0E49-F94E-44E3-B90E-F64EB21CB849}"/>
          </ac:spMkLst>
        </pc:spChg>
        <pc:spChg chg="add mod">
          <ac:chgData name="Sebastian Birk" userId="6fef93f5-c768-4dfb-8bdd-0abbc09bc9e4" providerId="ADAL" clId="{8EEFD104-2E31-459C-8AA0-7BC753309DEA}" dt="2022-04-27T18:16:25.520" v="27715" actId="408"/>
          <ac:spMkLst>
            <pc:docMk/>
            <pc:sldMk cId="3087520817" sldId="4152"/>
            <ac:spMk id="15" creationId="{3DFF9EAD-4528-467D-9DD1-DE8A13CEBC6F}"/>
          </ac:spMkLst>
        </pc:spChg>
        <pc:spChg chg="add mod">
          <ac:chgData name="Sebastian Birk" userId="6fef93f5-c768-4dfb-8bdd-0abbc09bc9e4" providerId="ADAL" clId="{8EEFD104-2E31-459C-8AA0-7BC753309DEA}" dt="2022-04-27T18:36:50.260" v="27827" actId="20577"/>
          <ac:spMkLst>
            <pc:docMk/>
            <pc:sldMk cId="3087520817" sldId="4152"/>
            <ac:spMk id="16" creationId="{BBA056B6-7E40-4C43-B407-52D5BCF373B3}"/>
          </ac:spMkLst>
        </pc:spChg>
        <pc:spChg chg="add mod">
          <ac:chgData name="Sebastian Birk" userId="6fef93f5-c768-4dfb-8bdd-0abbc09bc9e4" providerId="ADAL" clId="{8EEFD104-2E31-459C-8AA0-7BC753309DEA}" dt="2022-04-27T18:16:11.982" v="27712" actId="164"/>
          <ac:spMkLst>
            <pc:docMk/>
            <pc:sldMk cId="3087520817" sldId="4152"/>
            <ac:spMk id="17" creationId="{74FB3CC7-D8AC-48FA-90FB-51C8E2EB3F77}"/>
          </ac:spMkLst>
        </pc:spChg>
        <pc:spChg chg="add mod">
          <ac:chgData name="Sebastian Birk" userId="6fef93f5-c768-4dfb-8bdd-0abbc09bc9e4" providerId="ADAL" clId="{8EEFD104-2E31-459C-8AA0-7BC753309DEA}" dt="2022-04-27T18:16:52.606" v="27716" actId="1076"/>
          <ac:spMkLst>
            <pc:docMk/>
            <pc:sldMk cId="3087520817" sldId="4152"/>
            <ac:spMk id="18" creationId="{5082DE03-AF33-418D-933C-7EDB58464768}"/>
          </ac:spMkLst>
        </pc:spChg>
        <pc:spChg chg="add del mod">
          <ac:chgData name="Sebastian Birk" userId="6fef93f5-c768-4dfb-8bdd-0abbc09bc9e4" providerId="ADAL" clId="{8EEFD104-2E31-459C-8AA0-7BC753309DEA}" dt="2022-04-27T17:53:55.827" v="27540" actId="478"/>
          <ac:spMkLst>
            <pc:docMk/>
            <pc:sldMk cId="3087520817" sldId="4152"/>
            <ac:spMk id="19" creationId="{62143D72-A206-4767-AA48-A65F3DC97A6B}"/>
          </ac:spMkLst>
        </pc:spChg>
        <pc:spChg chg="add del mod">
          <ac:chgData name="Sebastian Birk" userId="6fef93f5-c768-4dfb-8bdd-0abbc09bc9e4" providerId="ADAL" clId="{8EEFD104-2E31-459C-8AA0-7BC753309DEA}" dt="2022-04-27T17:53:55.827" v="27540" actId="478"/>
          <ac:spMkLst>
            <pc:docMk/>
            <pc:sldMk cId="3087520817" sldId="4152"/>
            <ac:spMk id="20" creationId="{684EFD32-2CD8-4459-B1DD-FE1139E98053}"/>
          </ac:spMkLst>
        </pc:spChg>
        <pc:spChg chg="add del mod">
          <ac:chgData name="Sebastian Birk" userId="6fef93f5-c768-4dfb-8bdd-0abbc09bc9e4" providerId="ADAL" clId="{8EEFD104-2E31-459C-8AA0-7BC753309DEA}" dt="2022-02-03T18:46:35.237" v="1686" actId="478"/>
          <ac:spMkLst>
            <pc:docMk/>
            <pc:sldMk cId="3087520817" sldId="4152"/>
            <ac:spMk id="21" creationId="{A411324C-9053-408E-8CDB-93119B009D99}"/>
          </ac:spMkLst>
        </pc:spChg>
        <pc:spChg chg="add del mod">
          <ac:chgData name="Sebastian Birk" userId="6fef93f5-c768-4dfb-8bdd-0abbc09bc9e4" providerId="ADAL" clId="{8EEFD104-2E31-459C-8AA0-7BC753309DEA}" dt="2022-04-27T17:53:55.827" v="27540" actId="478"/>
          <ac:spMkLst>
            <pc:docMk/>
            <pc:sldMk cId="3087520817" sldId="4152"/>
            <ac:spMk id="22" creationId="{7EF47004-05EC-459B-AF10-DDAD8F2E1D39}"/>
          </ac:spMkLst>
        </pc:spChg>
        <pc:spChg chg="add del mod">
          <ac:chgData name="Sebastian Birk" userId="6fef93f5-c768-4dfb-8bdd-0abbc09bc9e4" providerId="ADAL" clId="{8EEFD104-2E31-459C-8AA0-7BC753309DEA}" dt="2022-04-27T17:53:55.827" v="27540" actId="478"/>
          <ac:spMkLst>
            <pc:docMk/>
            <pc:sldMk cId="3087520817" sldId="4152"/>
            <ac:spMk id="23" creationId="{6027D1CE-10E9-481E-BDCA-796554E2379B}"/>
          </ac:spMkLst>
        </pc:spChg>
        <pc:spChg chg="add del mod">
          <ac:chgData name="Sebastian Birk" userId="6fef93f5-c768-4dfb-8bdd-0abbc09bc9e4" providerId="ADAL" clId="{8EEFD104-2E31-459C-8AA0-7BC753309DEA}" dt="2022-04-27T17:53:55.827" v="27540" actId="478"/>
          <ac:spMkLst>
            <pc:docMk/>
            <pc:sldMk cId="3087520817" sldId="4152"/>
            <ac:spMk id="24" creationId="{5B9D5D05-3185-4E5A-9AB0-D30482C8F2DE}"/>
          </ac:spMkLst>
        </pc:spChg>
        <pc:spChg chg="add del mod">
          <ac:chgData name="Sebastian Birk" userId="6fef93f5-c768-4dfb-8bdd-0abbc09bc9e4" providerId="ADAL" clId="{8EEFD104-2E31-459C-8AA0-7BC753309DEA}" dt="2022-04-27T17:53:55.827" v="27540" actId="478"/>
          <ac:spMkLst>
            <pc:docMk/>
            <pc:sldMk cId="3087520817" sldId="4152"/>
            <ac:spMk id="25" creationId="{DBB1270C-1577-4B7A-8BCA-AEBEDEA86B50}"/>
          </ac:spMkLst>
        </pc:spChg>
        <pc:spChg chg="mod">
          <ac:chgData name="Sebastian Birk" userId="6fef93f5-c768-4dfb-8bdd-0abbc09bc9e4" providerId="ADAL" clId="{8EEFD104-2E31-459C-8AA0-7BC753309DEA}" dt="2022-04-27T18:16:17.887" v="27714" actId="164"/>
          <ac:spMkLst>
            <pc:docMk/>
            <pc:sldMk cId="3087520817" sldId="4152"/>
            <ac:spMk id="26" creationId="{2906F76C-37BE-4169-BE2B-7F4EE5B05F21}"/>
          </ac:spMkLst>
        </pc:spChg>
        <pc:spChg chg="del mod">
          <ac:chgData name="Sebastian Birk" userId="6fef93f5-c768-4dfb-8bdd-0abbc09bc9e4" providerId="ADAL" clId="{8EEFD104-2E31-459C-8AA0-7BC753309DEA}" dt="2022-04-27T17:53:55.827" v="27540" actId="478"/>
          <ac:spMkLst>
            <pc:docMk/>
            <pc:sldMk cId="3087520817" sldId="4152"/>
            <ac:spMk id="27" creationId="{AB8C299D-ABB7-4BBC-B306-5043447D6BA4}"/>
          </ac:spMkLst>
        </pc:spChg>
        <pc:spChg chg="add mod">
          <ac:chgData name="Sebastian Birk" userId="6fef93f5-c768-4dfb-8bdd-0abbc09bc9e4" providerId="ADAL" clId="{8EEFD104-2E31-459C-8AA0-7BC753309DEA}" dt="2022-04-27T18:17:17.222" v="27718" actId="1076"/>
          <ac:spMkLst>
            <pc:docMk/>
            <pc:sldMk cId="3087520817" sldId="4152"/>
            <ac:spMk id="28" creationId="{5127A5F6-4AA6-47BF-99AB-A835A3CFC7DB}"/>
          </ac:spMkLst>
        </pc:spChg>
        <pc:spChg chg="add del mod">
          <ac:chgData name="Sebastian Birk" userId="6fef93f5-c768-4dfb-8bdd-0abbc09bc9e4" providerId="ADAL" clId="{8EEFD104-2E31-459C-8AA0-7BC753309DEA}" dt="2022-04-27T18:12:39.272" v="27694" actId="478"/>
          <ac:spMkLst>
            <pc:docMk/>
            <pc:sldMk cId="3087520817" sldId="4152"/>
            <ac:spMk id="29" creationId="{AD6DF623-652F-4A55-9F88-D6931FA2FB8B}"/>
          </ac:spMkLst>
        </pc:spChg>
        <pc:spChg chg="add mod">
          <ac:chgData name="Sebastian Birk" userId="6fef93f5-c768-4dfb-8bdd-0abbc09bc9e4" providerId="ADAL" clId="{8EEFD104-2E31-459C-8AA0-7BC753309DEA}" dt="2022-04-27T18:17:41.014" v="27722" actId="1076"/>
          <ac:spMkLst>
            <pc:docMk/>
            <pc:sldMk cId="3087520817" sldId="4152"/>
            <ac:spMk id="30" creationId="{4F9FC43B-C3E2-4659-B8EE-368EB0F3305D}"/>
          </ac:spMkLst>
        </pc:spChg>
        <pc:spChg chg="add mod">
          <ac:chgData name="Sebastian Birk" userId="6fef93f5-c768-4dfb-8bdd-0abbc09bc9e4" providerId="ADAL" clId="{8EEFD104-2E31-459C-8AA0-7BC753309DEA}" dt="2022-04-27T18:18:43.908" v="27736" actId="20577"/>
          <ac:spMkLst>
            <pc:docMk/>
            <pc:sldMk cId="3087520817" sldId="4152"/>
            <ac:spMk id="34" creationId="{0338A147-5E1E-434F-8954-7DB83A62A98F}"/>
          </ac:spMkLst>
        </pc:spChg>
        <pc:grpChg chg="add mod">
          <ac:chgData name="Sebastian Birk" userId="6fef93f5-c768-4dfb-8bdd-0abbc09bc9e4" providerId="ADAL" clId="{8EEFD104-2E31-459C-8AA0-7BC753309DEA}" dt="2022-04-27T18:16:25.520" v="27715" actId="408"/>
          <ac:grpSpMkLst>
            <pc:docMk/>
            <pc:sldMk cId="3087520817" sldId="4152"/>
            <ac:grpSpMk id="2" creationId="{4A28B8DC-5F7F-4EB2-BA1D-7A28CAE905E2}"/>
          </ac:grpSpMkLst>
        </pc:grpChg>
        <pc:grpChg chg="add mod">
          <ac:chgData name="Sebastian Birk" userId="6fef93f5-c768-4dfb-8bdd-0abbc09bc9e4" providerId="ADAL" clId="{8EEFD104-2E31-459C-8AA0-7BC753309DEA}" dt="2022-04-27T18:16:25.520" v="27715" actId="408"/>
          <ac:grpSpMkLst>
            <pc:docMk/>
            <pc:sldMk cId="3087520817" sldId="4152"/>
            <ac:grpSpMk id="5" creationId="{7550DF6E-5434-4AF0-887E-B74C46EF2272}"/>
          </ac:grpSpMkLst>
        </pc:grpChg>
        <pc:grpChg chg="add mod">
          <ac:chgData name="Sebastian Birk" userId="6fef93f5-c768-4dfb-8bdd-0abbc09bc9e4" providerId="ADAL" clId="{8EEFD104-2E31-459C-8AA0-7BC753309DEA}" dt="2022-04-27T18:16:25.520" v="27715" actId="408"/>
          <ac:grpSpMkLst>
            <pc:docMk/>
            <pc:sldMk cId="3087520817" sldId="4152"/>
            <ac:grpSpMk id="6" creationId="{2F1716C1-6EF0-4F22-BADD-3CF6EE8BBAE3}"/>
          </ac:grpSpMkLst>
        </pc:grpChg>
        <pc:grpChg chg="add mod">
          <ac:chgData name="Sebastian Birk" userId="6fef93f5-c768-4dfb-8bdd-0abbc09bc9e4" providerId="ADAL" clId="{8EEFD104-2E31-459C-8AA0-7BC753309DEA}" dt="2022-04-27T19:01:32.280" v="28611" actId="1076"/>
          <ac:grpSpMkLst>
            <pc:docMk/>
            <pc:sldMk cId="3087520817" sldId="4152"/>
            <ac:grpSpMk id="7" creationId="{D794BFE0-E8EF-4722-9E45-366FAAD0B22B}"/>
          </ac:grpSpMkLst>
        </pc:grpChg>
        <pc:grpChg chg="add mod">
          <ac:chgData name="Sebastian Birk" userId="6fef93f5-c768-4dfb-8bdd-0abbc09bc9e4" providerId="ADAL" clId="{8EEFD104-2E31-459C-8AA0-7BC753309DEA}" dt="2022-04-27T18:16:25.520" v="27715" actId="408"/>
          <ac:grpSpMkLst>
            <pc:docMk/>
            <pc:sldMk cId="3087520817" sldId="4152"/>
            <ac:grpSpMk id="8" creationId="{8BAAF04E-2E05-4042-98DF-3DFA55CDDBF5}"/>
          </ac:grpSpMkLst>
        </pc:grpChg>
        <pc:grpChg chg="add mod">
          <ac:chgData name="Sebastian Birk" userId="6fef93f5-c768-4dfb-8bdd-0abbc09bc9e4" providerId="ADAL" clId="{8EEFD104-2E31-459C-8AA0-7BC753309DEA}" dt="2022-04-27T18:16:52.606" v="27716" actId="1076"/>
          <ac:grpSpMkLst>
            <pc:docMk/>
            <pc:sldMk cId="3087520817" sldId="4152"/>
            <ac:grpSpMk id="9" creationId="{FB040794-09F3-4E8B-82ED-F88FD42F71BC}"/>
          </ac:grpSpMkLst>
        </pc:grpChg>
        <pc:grpChg chg="add mod">
          <ac:chgData name="Sebastian Birk" userId="6fef93f5-c768-4dfb-8bdd-0abbc09bc9e4" providerId="ADAL" clId="{8EEFD104-2E31-459C-8AA0-7BC753309DEA}" dt="2022-04-27T18:17:00.928" v="27717" actId="1076"/>
          <ac:grpSpMkLst>
            <pc:docMk/>
            <pc:sldMk cId="3087520817" sldId="4152"/>
            <ac:grpSpMk id="10" creationId="{D3E03690-48A0-4CE3-B8A8-84B793CECE8E}"/>
          </ac:grpSpMkLst>
        </pc:grpChg>
        <pc:picChg chg="mod">
          <ac:chgData name="Sebastian Birk" userId="6fef93f5-c768-4dfb-8bdd-0abbc09bc9e4" providerId="ADAL" clId="{8EEFD104-2E31-459C-8AA0-7BC753309DEA}" dt="2022-04-27T18:16:17.887" v="27714" actId="164"/>
          <ac:picMkLst>
            <pc:docMk/>
            <pc:sldMk cId="3087520817" sldId="4152"/>
            <ac:picMk id="4" creationId="{6D4BE814-CD55-4F20-8177-647E76730D92}"/>
          </ac:picMkLst>
        </pc:picChg>
        <pc:picChg chg="mod">
          <ac:chgData name="Sebastian Birk" userId="6fef93f5-c768-4dfb-8bdd-0abbc09bc9e4" providerId="ADAL" clId="{8EEFD104-2E31-459C-8AA0-7BC753309DEA}" dt="2022-06-05T17:12:08.228" v="32142" actId="1076"/>
          <ac:picMkLst>
            <pc:docMk/>
            <pc:sldMk cId="3087520817" sldId="4152"/>
            <ac:picMk id="13" creationId="{96790E18-C9AF-69A0-3863-D6834E17021C}"/>
          </ac:picMkLst>
        </pc:picChg>
        <pc:picChg chg="add del mod">
          <ac:chgData name="Sebastian Birk" userId="6fef93f5-c768-4dfb-8bdd-0abbc09bc9e4" providerId="ADAL" clId="{8EEFD104-2E31-459C-8AA0-7BC753309DEA}" dt="2022-02-02T18:45:45.439" v="693" actId="478"/>
          <ac:picMkLst>
            <pc:docMk/>
            <pc:sldMk cId="3087520817" sldId="4152"/>
            <ac:picMk id="1026" creationId="{50007F16-D608-4064-AE18-AC14F37A2168}"/>
          </ac:picMkLst>
        </pc:picChg>
        <pc:picChg chg="add mod">
          <ac:chgData name="Sebastian Birk" userId="6fef93f5-c768-4dfb-8bdd-0abbc09bc9e4" providerId="ADAL" clId="{8EEFD104-2E31-459C-8AA0-7BC753309DEA}" dt="2022-04-27T18:16:25.520" v="27715" actId="408"/>
          <ac:picMkLst>
            <pc:docMk/>
            <pc:sldMk cId="3087520817" sldId="4152"/>
            <ac:picMk id="1028" creationId="{FEEE5DDF-08F2-4416-A335-E08C3DE14897}"/>
          </ac:picMkLst>
        </pc:picChg>
        <pc:picChg chg="add mod">
          <ac:chgData name="Sebastian Birk" userId="6fef93f5-c768-4dfb-8bdd-0abbc09bc9e4" providerId="ADAL" clId="{8EEFD104-2E31-459C-8AA0-7BC753309DEA}" dt="2022-04-27T18:16:25.520" v="27715" actId="408"/>
          <ac:picMkLst>
            <pc:docMk/>
            <pc:sldMk cId="3087520817" sldId="4152"/>
            <ac:picMk id="1030" creationId="{8B9D81C7-8A4A-4DBB-A118-785732FFA9C3}"/>
          </ac:picMkLst>
        </pc:picChg>
        <pc:picChg chg="add mod">
          <ac:chgData name="Sebastian Birk" userId="6fef93f5-c768-4dfb-8bdd-0abbc09bc9e4" providerId="ADAL" clId="{8EEFD104-2E31-459C-8AA0-7BC753309DEA}" dt="2022-04-27T19:01:32.280" v="28611" actId="1076"/>
          <ac:picMkLst>
            <pc:docMk/>
            <pc:sldMk cId="3087520817" sldId="4152"/>
            <ac:picMk id="1032" creationId="{665E987C-2B1B-4D9F-94F3-220067368A8C}"/>
          </ac:picMkLst>
        </pc:picChg>
        <pc:picChg chg="add mod">
          <ac:chgData name="Sebastian Birk" userId="6fef93f5-c768-4dfb-8bdd-0abbc09bc9e4" providerId="ADAL" clId="{8EEFD104-2E31-459C-8AA0-7BC753309DEA}" dt="2022-04-27T18:16:25.520" v="27715" actId="408"/>
          <ac:picMkLst>
            <pc:docMk/>
            <pc:sldMk cId="3087520817" sldId="4152"/>
            <ac:picMk id="1034" creationId="{6D861237-FE7A-4892-AC83-EB740B4BEABA}"/>
          </ac:picMkLst>
        </pc:picChg>
        <pc:picChg chg="add mod">
          <ac:chgData name="Sebastian Birk" userId="6fef93f5-c768-4dfb-8bdd-0abbc09bc9e4" providerId="ADAL" clId="{8EEFD104-2E31-459C-8AA0-7BC753309DEA}" dt="2022-04-27T18:16:11.982" v="27712" actId="164"/>
          <ac:picMkLst>
            <pc:docMk/>
            <pc:sldMk cId="3087520817" sldId="4152"/>
            <ac:picMk id="1036" creationId="{DEE31CE0-77CA-45E8-A4BC-D776A2CA6CB2}"/>
          </ac:picMkLst>
        </pc:picChg>
        <pc:picChg chg="add mod">
          <ac:chgData name="Sebastian Birk" userId="6fef93f5-c768-4dfb-8bdd-0abbc09bc9e4" providerId="ADAL" clId="{8EEFD104-2E31-459C-8AA0-7BC753309DEA}" dt="2022-04-27T18:16:52.606" v="27716" actId="1076"/>
          <ac:picMkLst>
            <pc:docMk/>
            <pc:sldMk cId="3087520817" sldId="4152"/>
            <ac:picMk id="1038" creationId="{C27CFA03-824D-41B0-8344-651B4BB13E5B}"/>
          </ac:picMkLst>
        </pc:picChg>
      </pc:sldChg>
      <pc:sldChg chg="add del">
        <pc:chgData name="Sebastian Birk" userId="6fef93f5-c768-4dfb-8bdd-0abbc09bc9e4" providerId="ADAL" clId="{8EEFD104-2E31-459C-8AA0-7BC753309DEA}" dt="2022-02-03T19:29:55.043" v="3796" actId="2696"/>
        <pc:sldMkLst>
          <pc:docMk/>
          <pc:sldMk cId="2025836415" sldId="4153"/>
        </pc:sldMkLst>
      </pc:sldChg>
      <pc:sldChg chg="add del">
        <pc:chgData name="Sebastian Birk" userId="6fef93f5-c768-4dfb-8bdd-0abbc09bc9e4" providerId="ADAL" clId="{8EEFD104-2E31-459C-8AA0-7BC753309DEA}" dt="2022-02-03T19:29:58.148" v="3797" actId="47"/>
        <pc:sldMkLst>
          <pc:docMk/>
          <pc:sldMk cId="1006366777" sldId="4154"/>
        </pc:sldMkLst>
      </pc:sldChg>
      <pc:sldChg chg="addSp delSp modSp add mod ord modClrScheme chgLayout">
        <pc:chgData name="Sebastian Birk" userId="6fef93f5-c768-4dfb-8bdd-0abbc09bc9e4" providerId="ADAL" clId="{8EEFD104-2E31-459C-8AA0-7BC753309DEA}" dt="2022-04-27T17:56:08.858" v="27673"/>
        <pc:sldMkLst>
          <pc:docMk/>
          <pc:sldMk cId="493059882" sldId="4155"/>
        </pc:sldMkLst>
        <pc:spChg chg="mod ord">
          <ac:chgData name="Sebastian Birk" userId="6fef93f5-c768-4dfb-8bdd-0abbc09bc9e4" providerId="ADAL" clId="{8EEFD104-2E31-459C-8AA0-7BC753309DEA}" dt="2022-02-02T17:59:38.787" v="178" actId="700"/>
          <ac:spMkLst>
            <pc:docMk/>
            <pc:sldMk cId="493059882" sldId="4155"/>
            <ac:spMk id="4" creationId="{5BAF2C26-A2D0-4FAA-BA9D-EE5E0DB3E5D7}"/>
          </ac:spMkLst>
        </pc:spChg>
        <pc:spChg chg="add mod">
          <ac:chgData name="Sebastian Birk" userId="6fef93f5-c768-4dfb-8bdd-0abbc09bc9e4" providerId="ADAL" clId="{8EEFD104-2E31-459C-8AA0-7BC753309DEA}" dt="2022-02-03T18:09:14.786" v="1311" actId="20577"/>
          <ac:spMkLst>
            <pc:docMk/>
            <pc:sldMk cId="493059882" sldId="4155"/>
            <ac:spMk id="6" creationId="{39764490-6F00-4B54-ADB0-911D8BE54440}"/>
          </ac:spMkLst>
        </pc:spChg>
        <pc:spChg chg="add mod">
          <ac:chgData name="Sebastian Birk" userId="6fef93f5-c768-4dfb-8bdd-0abbc09bc9e4" providerId="ADAL" clId="{8EEFD104-2E31-459C-8AA0-7BC753309DEA}" dt="2022-02-03T18:09:32.341" v="1319" actId="20577"/>
          <ac:spMkLst>
            <pc:docMk/>
            <pc:sldMk cId="493059882" sldId="4155"/>
            <ac:spMk id="7" creationId="{FFB59646-936C-42D9-8F7F-59A6446490D9}"/>
          </ac:spMkLst>
        </pc:spChg>
        <pc:spChg chg="add del mod">
          <ac:chgData name="Sebastian Birk" userId="6fef93f5-c768-4dfb-8bdd-0abbc09bc9e4" providerId="ADAL" clId="{8EEFD104-2E31-459C-8AA0-7BC753309DEA}" dt="2022-02-02T18:08:19.733" v="503" actId="478"/>
          <ac:spMkLst>
            <pc:docMk/>
            <pc:sldMk cId="493059882" sldId="4155"/>
            <ac:spMk id="8" creationId="{9CBA610A-2952-48A4-9447-F4845126F99C}"/>
          </ac:spMkLst>
        </pc:spChg>
        <pc:spChg chg="mod ord">
          <ac:chgData name="Sebastian Birk" userId="6fef93f5-c768-4dfb-8bdd-0abbc09bc9e4" providerId="ADAL" clId="{8EEFD104-2E31-459C-8AA0-7BC753309DEA}" dt="2022-02-02T17:59:38.787" v="178" actId="700"/>
          <ac:spMkLst>
            <pc:docMk/>
            <pc:sldMk cId="493059882" sldId="4155"/>
            <ac:spMk id="19" creationId="{0B50A142-4804-488B-9308-51A0676F37C2}"/>
          </ac:spMkLst>
        </pc:spChg>
        <pc:picChg chg="add del mod ord">
          <ac:chgData name="Sebastian Birk" userId="6fef93f5-c768-4dfb-8bdd-0abbc09bc9e4" providerId="ADAL" clId="{8EEFD104-2E31-459C-8AA0-7BC753309DEA}" dt="2022-02-02T17:57:44.144" v="165" actId="478"/>
          <ac:picMkLst>
            <pc:docMk/>
            <pc:sldMk cId="493059882" sldId="4155"/>
            <ac:picMk id="3" creationId="{0D24DE45-8AF0-48F4-82EE-865FF22C45DC}"/>
          </ac:picMkLst>
        </pc:picChg>
      </pc:sldChg>
      <pc:sldChg chg="modSp add mod ord modShow modCm">
        <pc:chgData name="Sebastian Birk" userId="6fef93f5-c768-4dfb-8bdd-0abbc09bc9e4" providerId="ADAL" clId="{8EEFD104-2E31-459C-8AA0-7BC753309DEA}" dt="2022-04-27T19:43:13.753" v="31319" actId="729"/>
        <pc:sldMkLst>
          <pc:docMk/>
          <pc:sldMk cId="3000104570" sldId="4156"/>
        </pc:sldMkLst>
        <pc:spChg chg="mod">
          <ac:chgData name="Sebastian Birk" userId="6fef93f5-c768-4dfb-8bdd-0abbc09bc9e4" providerId="ADAL" clId="{8EEFD104-2E31-459C-8AA0-7BC753309DEA}" dt="2022-04-27T18:42:26.276" v="27879" actId="21"/>
          <ac:spMkLst>
            <pc:docMk/>
            <pc:sldMk cId="3000104570" sldId="4156"/>
            <ac:spMk id="2" creationId="{63B36622-B6AF-AB4E-B546-278251C064AD}"/>
          </ac:spMkLst>
        </pc:spChg>
        <pc:spChg chg="mod">
          <ac:chgData name="Sebastian Birk" userId="6fef93f5-c768-4dfb-8bdd-0abbc09bc9e4" providerId="ADAL" clId="{8EEFD104-2E31-459C-8AA0-7BC753309DEA}" dt="2022-02-02T18:51:27.159" v="870" actId="20577"/>
          <ac:spMkLst>
            <pc:docMk/>
            <pc:sldMk cId="3000104570" sldId="4156"/>
            <ac:spMk id="3" creationId="{6578AF98-DD32-4443-AFE5-519E84075324}"/>
          </ac:spMkLst>
        </pc:spChg>
      </pc:sldChg>
      <pc:sldChg chg="modSp add mod ord modShow">
        <pc:chgData name="Sebastian Birk" userId="6fef93f5-c768-4dfb-8bdd-0abbc09bc9e4" providerId="ADAL" clId="{8EEFD104-2E31-459C-8AA0-7BC753309DEA}" dt="2022-04-27T19:43:13.753" v="31319" actId="729"/>
        <pc:sldMkLst>
          <pc:docMk/>
          <pc:sldMk cId="2901293322" sldId="4157"/>
        </pc:sldMkLst>
        <pc:spChg chg="mod">
          <ac:chgData name="Sebastian Birk" userId="6fef93f5-c768-4dfb-8bdd-0abbc09bc9e4" providerId="ADAL" clId="{8EEFD104-2E31-459C-8AA0-7BC753309DEA}" dt="2022-02-04T08:04:36.221" v="5287" actId="20577"/>
          <ac:spMkLst>
            <pc:docMk/>
            <pc:sldMk cId="2901293322" sldId="4157"/>
            <ac:spMk id="2" creationId="{63B36622-B6AF-AB4E-B546-278251C064AD}"/>
          </ac:spMkLst>
        </pc:spChg>
      </pc:sldChg>
      <pc:sldChg chg="modSp add mod ord modShow">
        <pc:chgData name="Sebastian Birk" userId="6fef93f5-c768-4dfb-8bdd-0abbc09bc9e4" providerId="ADAL" clId="{8EEFD104-2E31-459C-8AA0-7BC753309DEA}" dt="2022-04-27T19:43:13.753" v="31319" actId="729"/>
        <pc:sldMkLst>
          <pc:docMk/>
          <pc:sldMk cId="3074489797" sldId="4158"/>
        </pc:sldMkLst>
        <pc:spChg chg="mod">
          <ac:chgData name="Sebastian Birk" userId="6fef93f5-c768-4dfb-8bdd-0abbc09bc9e4" providerId="ADAL" clId="{8EEFD104-2E31-459C-8AA0-7BC753309DEA}" dt="2022-02-04T08:10:28.317" v="5649" actId="108"/>
          <ac:spMkLst>
            <pc:docMk/>
            <pc:sldMk cId="3074489797" sldId="4158"/>
            <ac:spMk id="2" creationId="{63B36622-B6AF-AB4E-B546-278251C064AD}"/>
          </ac:spMkLst>
        </pc:spChg>
      </pc:sldChg>
      <pc:sldChg chg="addSp delSp modSp mod modClrScheme chgLayout">
        <pc:chgData name="Sebastian Birk" userId="6fef93f5-c768-4dfb-8bdd-0abbc09bc9e4" providerId="ADAL" clId="{8EEFD104-2E31-459C-8AA0-7BC753309DEA}" dt="2022-02-18T09:08:02.487" v="10374" actId="700"/>
        <pc:sldMkLst>
          <pc:docMk/>
          <pc:sldMk cId="1742881541" sldId="4160"/>
        </pc:sldMkLst>
        <pc:spChg chg="del mod ord">
          <ac:chgData name="Sebastian Birk" userId="6fef93f5-c768-4dfb-8bdd-0abbc09bc9e4" providerId="ADAL" clId="{8EEFD104-2E31-459C-8AA0-7BC753309DEA}" dt="2022-02-18T09:08:02.487" v="10374" actId="700"/>
          <ac:spMkLst>
            <pc:docMk/>
            <pc:sldMk cId="1742881541" sldId="4160"/>
            <ac:spMk id="2" creationId="{E0B27ED7-90F0-4C62-8E45-2D819D93D785}"/>
          </ac:spMkLst>
        </pc:spChg>
        <pc:spChg chg="add mod ord">
          <ac:chgData name="Sebastian Birk" userId="6fef93f5-c768-4dfb-8bdd-0abbc09bc9e4" providerId="ADAL" clId="{8EEFD104-2E31-459C-8AA0-7BC753309DEA}" dt="2022-02-18T09:08:02.487" v="10374" actId="700"/>
          <ac:spMkLst>
            <pc:docMk/>
            <pc:sldMk cId="1742881541" sldId="4160"/>
            <ac:spMk id="3" creationId="{A5B01C68-47DB-404F-9E78-0A995EBB64DC}"/>
          </ac:spMkLst>
        </pc:spChg>
        <pc:spChg chg="mod ord">
          <ac:chgData name="Sebastian Birk" userId="6fef93f5-c768-4dfb-8bdd-0abbc09bc9e4" providerId="ADAL" clId="{8EEFD104-2E31-459C-8AA0-7BC753309DEA}" dt="2022-02-18T09:08:02.487" v="10374" actId="700"/>
          <ac:spMkLst>
            <pc:docMk/>
            <pc:sldMk cId="1742881541" sldId="4160"/>
            <ac:spMk id="19" creationId="{0B50A142-4804-488B-9308-51A0676F37C2}"/>
          </ac:spMkLst>
        </pc:spChg>
      </pc:sldChg>
      <pc:sldChg chg="modSp add del mod">
        <pc:chgData name="Sebastian Birk" userId="6fef93f5-c768-4dfb-8bdd-0abbc09bc9e4" providerId="ADAL" clId="{8EEFD104-2E31-459C-8AA0-7BC753309DEA}" dt="2022-02-10T17:59:31.565" v="7951" actId="47"/>
        <pc:sldMkLst>
          <pc:docMk/>
          <pc:sldMk cId="1488546723" sldId="4161"/>
        </pc:sldMkLst>
        <pc:spChg chg="mod">
          <ac:chgData name="Sebastian Birk" userId="6fef93f5-c768-4dfb-8bdd-0abbc09bc9e4" providerId="ADAL" clId="{8EEFD104-2E31-459C-8AA0-7BC753309DEA}" dt="2022-02-10T17:58:38.094" v="7893" actId="21"/>
          <ac:spMkLst>
            <pc:docMk/>
            <pc:sldMk cId="1488546723" sldId="4161"/>
            <ac:spMk id="2" creationId="{63B36622-B6AF-AB4E-B546-278251C064AD}"/>
          </ac:spMkLst>
        </pc:spChg>
      </pc:sldChg>
      <pc:sldChg chg="modSp add del mod ord">
        <pc:chgData name="Sebastian Birk" userId="6fef93f5-c768-4dfb-8bdd-0abbc09bc9e4" providerId="ADAL" clId="{8EEFD104-2E31-459C-8AA0-7BC753309DEA}" dt="2022-02-10T17:54:19.154" v="7871" actId="47"/>
        <pc:sldMkLst>
          <pc:docMk/>
          <pc:sldMk cId="3387491105" sldId="4162"/>
        </pc:sldMkLst>
        <pc:spChg chg="mod">
          <ac:chgData name="Sebastian Birk" userId="6fef93f5-c768-4dfb-8bdd-0abbc09bc9e4" providerId="ADAL" clId="{8EEFD104-2E31-459C-8AA0-7BC753309DEA}" dt="2022-02-10T17:35:28.533" v="7007" actId="20577"/>
          <ac:spMkLst>
            <pc:docMk/>
            <pc:sldMk cId="3387491105" sldId="4162"/>
            <ac:spMk id="2" creationId="{63B36622-B6AF-AB4E-B546-278251C064AD}"/>
          </ac:spMkLst>
        </pc:spChg>
      </pc:sldChg>
      <pc:sldChg chg="addSp delSp modSp add del mod ord">
        <pc:chgData name="Sebastian Birk" userId="6fef93f5-c768-4dfb-8bdd-0abbc09bc9e4" providerId="ADAL" clId="{8EEFD104-2E31-459C-8AA0-7BC753309DEA}" dt="2022-06-08T05:19:57.038" v="32418" actId="47"/>
        <pc:sldMkLst>
          <pc:docMk/>
          <pc:sldMk cId="25148551" sldId="4163"/>
        </pc:sldMkLst>
        <pc:spChg chg="del">
          <ac:chgData name="Sebastian Birk" userId="6fef93f5-c768-4dfb-8bdd-0abbc09bc9e4" providerId="ADAL" clId="{8EEFD104-2E31-459C-8AA0-7BC753309DEA}" dt="2022-02-10T17:35:35.994" v="7011" actId="478"/>
          <ac:spMkLst>
            <pc:docMk/>
            <pc:sldMk cId="25148551" sldId="4163"/>
            <ac:spMk id="2" creationId="{63B36622-B6AF-AB4E-B546-278251C064AD}"/>
          </ac:spMkLst>
        </pc:spChg>
        <pc:spChg chg="mod">
          <ac:chgData name="Sebastian Birk" userId="6fef93f5-c768-4dfb-8bdd-0abbc09bc9e4" providerId="ADAL" clId="{8EEFD104-2E31-459C-8AA0-7BC753309DEA}" dt="2022-02-10T17:50:54.880" v="7683" actId="1076"/>
          <ac:spMkLst>
            <pc:docMk/>
            <pc:sldMk cId="25148551" sldId="4163"/>
            <ac:spMk id="3" creationId="{6578AF98-DD32-4443-AFE5-519E84075324}"/>
          </ac:spMkLst>
        </pc:spChg>
        <pc:spChg chg="add del mod">
          <ac:chgData name="Sebastian Birk" userId="6fef93f5-c768-4dfb-8bdd-0abbc09bc9e4" providerId="ADAL" clId="{8EEFD104-2E31-459C-8AA0-7BC753309DEA}" dt="2022-02-10T17:38:31.180" v="7051" actId="478"/>
          <ac:spMkLst>
            <pc:docMk/>
            <pc:sldMk cId="25148551" sldId="4163"/>
            <ac:spMk id="5" creationId="{20910A88-F42B-4465-A8B8-E925C8B510F9}"/>
          </ac:spMkLst>
        </pc:spChg>
        <pc:spChg chg="add del mod">
          <ac:chgData name="Sebastian Birk" userId="6fef93f5-c768-4dfb-8bdd-0abbc09bc9e4" providerId="ADAL" clId="{8EEFD104-2E31-459C-8AA0-7BC753309DEA}" dt="2022-02-10T17:35:53.899" v="7049" actId="11529"/>
          <ac:spMkLst>
            <pc:docMk/>
            <pc:sldMk cId="25148551" sldId="4163"/>
            <ac:spMk id="6" creationId="{548D4CAA-869C-4B5E-B39F-0E78615E9710}"/>
          </ac:spMkLst>
        </pc:spChg>
        <pc:spChg chg="add mod">
          <ac:chgData name="Sebastian Birk" userId="6fef93f5-c768-4dfb-8bdd-0abbc09bc9e4" providerId="ADAL" clId="{8EEFD104-2E31-459C-8AA0-7BC753309DEA}" dt="2022-04-27T18:28:37.866" v="27802" actId="20577"/>
          <ac:spMkLst>
            <pc:docMk/>
            <pc:sldMk cId="25148551" sldId="4163"/>
            <ac:spMk id="8" creationId="{CDBF0865-6125-436E-87A4-F551934A94C5}"/>
          </ac:spMkLst>
        </pc:spChg>
        <pc:spChg chg="add mod">
          <ac:chgData name="Sebastian Birk" userId="6fef93f5-c768-4dfb-8bdd-0abbc09bc9e4" providerId="ADAL" clId="{8EEFD104-2E31-459C-8AA0-7BC753309DEA}" dt="2022-04-27T18:35:07.606" v="27817" actId="20577"/>
          <ac:spMkLst>
            <pc:docMk/>
            <pc:sldMk cId="25148551" sldId="4163"/>
            <ac:spMk id="9" creationId="{DCB8B845-2CB8-4661-AB29-AEAD383A3FB3}"/>
          </ac:spMkLst>
        </pc:spChg>
        <pc:spChg chg="add del mod">
          <ac:chgData name="Sebastian Birk" userId="6fef93f5-c768-4dfb-8bdd-0abbc09bc9e4" providerId="ADAL" clId="{8EEFD104-2E31-459C-8AA0-7BC753309DEA}" dt="2022-02-10T17:40:52.747" v="7215" actId="478"/>
          <ac:spMkLst>
            <pc:docMk/>
            <pc:sldMk cId="25148551" sldId="4163"/>
            <ac:spMk id="10" creationId="{9BCFB535-2E5E-4BFF-95F5-7E5C5B9A0AA7}"/>
          </ac:spMkLst>
        </pc:spChg>
        <pc:spChg chg="add del mod">
          <ac:chgData name="Sebastian Birk" userId="6fef93f5-c768-4dfb-8bdd-0abbc09bc9e4" providerId="ADAL" clId="{8EEFD104-2E31-459C-8AA0-7BC753309DEA}" dt="2022-02-10T17:40:52.747" v="7215" actId="478"/>
          <ac:spMkLst>
            <pc:docMk/>
            <pc:sldMk cId="25148551" sldId="4163"/>
            <ac:spMk id="11" creationId="{7A631B42-3518-49A5-970A-382CB3249277}"/>
          </ac:spMkLst>
        </pc:spChg>
        <pc:spChg chg="add del mod">
          <ac:chgData name="Sebastian Birk" userId="6fef93f5-c768-4dfb-8bdd-0abbc09bc9e4" providerId="ADAL" clId="{8EEFD104-2E31-459C-8AA0-7BC753309DEA}" dt="2022-02-10T17:40:52.747" v="7215" actId="478"/>
          <ac:spMkLst>
            <pc:docMk/>
            <pc:sldMk cId="25148551" sldId="4163"/>
            <ac:spMk id="12" creationId="{451C8C64-797A-43E0-BE9E-BDF71FA71E92}"/>
          </ac:spMkLst>
        </pc:spChg>
        <pc:spChg chg="add del mod">
          <ac:chgData name="Sebastian Birk" userId="6fef93f5-c768-4dfb-8bdd-0abbc09bc9e4" providerId="ADAL" clId="{8EEFD104-2E31-459C-8AA0-7BC753309DEA}" dt="2022-02-10T17:40:52.747" v="7215" actId="478"/>
          <ac:spMkLst>
            <pc:docMk/>
            <pc:sldMk cId="25148551" sldId="4163"/>
            <ac:spMk id="13" creationId="{7A245336-D5F1-4AF2-8DAE-CA3660FD7491}"/>
          </ac:spMkLst>
        </pc:spChg>
        <pc:spChg chg="add del mod">
          <ac:chgData name="Sebastian Birk" userId="6fef93f5-c768-4dfb-8bdd-0abbc09bc9e4" providerId="ADAL" clId="{8EEFD104-2E31-459C-8AA0-7BC753309DEA}" dt="2022-02-10T17:40:52.747" v="7215" actId="478"/>
          <ac:spMkLst>
            <pc:docMk/>
            <pc:sldMk cId="25148551" sldId="4163"/>
            <ac:spMk id="14" creationId="{495C20EA-13DF-4250-B922-46B3BC8542FC}"/>
          </ac:spMkLst>
        </pc:spChg>
        <pc:spChg chg="add del mod">
          <ac:chgData name="Sebastian Birk" userId="6fef93f5-c768-4dfb-8bdd-0abbc09bc9e4" providerId="ADAL" clId="{8EEFD104-2E31-459C-8AA0-7BC753309DEA}" dt="2022-02-10T17:40:52.747" v="7215" actId="478"/>
          <ac:spMkLst>
            <pc:docMk/>
            <pc:sldMk cId="25148551" sldId="4163"/>
            <ac:spMk id="15" creationId="{21996930-AC23-43D5-B60B-6C924358820A}"/>
          </ac:spMkLst>
        </pc:spChg>
        <pc:spChg chg="add del mod">
          <ac:chgData name="Sebastian Birk" userId="6fef93f5-c768-4dfb-8bdd-0abbc09bc9e4" providerId="ADAL" clId="{8EEFD104-2E31-459C-8AA0-7BC753309DEA}" dt="2022-02-10T17:40:52.747" v="7215" actId="478"/>
          <ac:spMkLst>
            <pc:docMk/>
            <pc:sldMk cId="25148551" sldId="4163"/>
            <ac:spMk id="16" creationId="{4715423B-BB87-476A-BF8F-83B67979A47E}"/>
          </ac:spMkLst>
        </pc:spChg>
        <pc:spChg chg="add del mod">
          <ac:chgData name="Sebastian Birk" userId="6fef93f5-c768-4dfb-8bdd-0abbc09bc9e4" providerId="ADAL" clId="{8EEFD104-2E31-459C-8AA0-7BC753309DEA}" dt="2022-02-10T17:40:52.747" v="7215" actId="478"/>
          <ac:spMkLst>
            <pc:docMk/>
            <pc:sldMk cId="25148551" sldId="4163"/>
            <ac:spMk id="17" creationId="{590AA76E-0FC6-42A6-982E-EB17ACC722C0}"/>
          </ac:spMkLst>
        </pc:spChg>
        <pc:spChg chg="add del mod">
          <ac:chgData name="Sebastian Birk" userId="6fef93f5-c768-4dfb-8bdd-0abbc09bc9e4" providerId="ADAL" clId="{8EEFD104-2E31-459C-8AA0-7BC753309DEA}" dt="2022-02-10T17:40:49.188" v="7213" actId="478"/>
          <ac:spMkLst>
            <pc:docMk/>
            <pc:sldMk cId="25148551" sldId="4163"/>
            <ac:spMk id="19" creationId="{2314CA92-DD51-4560-9D10-07A3A06C6FE2}"/>
          </ac:spMkLst>
        </pc:spChg>
        <pc:spChg chg="add del mod">
          <ac:chgData name="Sebastian Birk" userId="6fef93f5-c768-4dfb-8bdd-0abbc09bc9e4" providerId="ADAL" clId="{8EEFD104-2E31-459C-8AA0-7BC753309DEA}" dt="2022-02-10T17:40:50.939" v="7214" actId="478"/>
          <ac:spMkLst>
            <pc:docMk/>
            <pc:sldMk cId="25148551" sldId="4163"/>
            <ac:spMk id="20" creationId="{634FE048-4D88-405E-84B5-0221CE0C98D6}"/>
          </ac:spMkLst>
        </pc:spChg>
        <pc:spChg chg="add mod">
          <ac:chgData name="Sebastian Birk" userId="6fef93f5-c768-4dfb-8bdd-0abbc09bc9e4" providerId="ADAL" clId="{8EEFD104-2E31-459C-8AA0-7BC753309DEA}" dt="2022-02-10T18:15:24.435" v="8298" actId="20577"/>
          <ac:spMkLst>
            <pc:docMk/>
            <pc:sldMk cId="25148551" sldId="4163"/>
            <ac:spMk id="21" creationId="{83835B93-F1F4-4B77-B594-B44D6B2CB67E}"/>
          </ac:spMkLst>
        </pc:spChg>
        <pc:spChg chg="add mod">
          <ac:chgData name="Sebastian Birk" userId="6fef93f5-c768-4dfb-8bdd-0abbc09bc9e4" providerId="ADAL" clId="{8EEFD104-2E31-459C-8AA0-7BC753309DEA}" dt="2022-04-27T18:34:59.532" v="27807" actId="20577"/>
          <ac:spMkLst>
            <pc:docMk/>
            <pc:sldMk cId="25148551" sldId="4163"/>
            <ac:spMk id="22" creationId="{91D6185F-62F3-4C87-8402-C189E6CBF7DE}"/>
          </ac:spMkLst>
        </pc:spChg>
        <pc:spChg chg="add del mod">
          <ac:chgData name="Sebastian Birk" userId="6fef93f5-c768-4dfb-8bdd-0abbc09bc9e4" providerId="ADAL" clId="{8EEFD104-2E31-459C-8AA0-7BC753309DEA}" dt="2022-02-10T17:41:21.237" v="7252"/>
          <ac:spMkLst>
            <pc:docMk/>
            <pc:sldMk cId="25148551" sldId="4163"/>
            <ac:spMk id="23" creationId="{169F0ABE-45F7-4BE0-B902-042682F47CA6}"/>
          </ac:spMkLst>
        </pc:spChg>
        <pc:spChg chg="add del mod">
          <ac:chgData name="Sebastian Birk" userId="6fef93f5-c768-4dfb-8bdd-0abbc09bc9e4" providerId="ADAL" clId="{8EEFD104-2E31-459C-8AA0-7BC753309DEA}" dt="2022-02-10T17:41:21.237" v="7252"/>
          <ac:spMkLst>
            <pc:docMk/>
            <pc:sldMk cId="25148551" sldId="4163"/>
            <ac:spMk id="24" creationId="{1D98A7E9-8B9F-444D-A098-DA2ECD989614}"/>
          </ac:spMkLst>
        </pc:spChg>
        <pc:spChg chg="mod">
          <ac:chgData name="Sebastian Birk" userId="6fef93f5-c768-4dfb-8bdd-0abbc09bc9e4" providerId="ADAL" clId="{8EEFD104-2E31-459C-8AA0-7BC753309DEA}" dt="2022-02-18T08:24:49.209" v="9968" actId="20577"/>
          <ac:spMkLst>
            <pc:docMk/>
            <pc:sldMk cId="25148551" sldId="4163"/>
            <ac:spMk id="28" creationId="{1A4F4A19-AB09-479B-90D6-BD0C54D42169}"/>
          </ac:spMkLst>
        </pc:spChg>
        <pc:spChg chg="mod">
          <ac:chgData name="Sebastian Birk" userId="6fef93f5-c768-4dfb-8bdd-0abbc09bc9e4" providerId="ADAL" clId="{8EEFD104-2E31-459C-8AA0-7BC753309DEA}" dt="2022-04-27T18:27:34.586" v="27785" actId="20577"/>
          <ac:spMkLst>
            <pc:docMk/>
            <pc:sldMk cId="25148551" sldId="4163"/>
            <ac:spMk id="29" creationId="{30FC1642-B6D2-45E1-AA66-E994AA294AD2}"/>
          </ac:spMkLst>
        </pc:spChg>
        <pc:spChg chg="mod">
          <ac:chgData name="Sebastian Birk" userId="6fef93f5-c768-4dfb-8bdd-0abbc09bc9e4" providerId="ADAL" clId="{8EEFD104-2E31-459C-8AA0-7BC753309DEA}" dt="2022-02-10T17:43:08.368" v="7322"/>
          <ac:spMkLst>
            <pc:docMk/>
            <pc:sldMk cId="25148551" sldId="4163"/>
            <ac:spMk id="31" creationId="{DF5E0BF0-324D-49FA-9BDE-5D289E52B49E}"/>
          </ac:spMkLst>
        </pc:spChg>
        <pc:spChg chg="mod">
          <ac:chgData name="Sebastian Birk" userId="6fef93f5-c768-4dfb-8bdd-0abbc09bc9e4" providerId="ADAL" clId="{8EEFD104-2E31-459C-8AA0-7BC753309DEA}" dt="2022-04-27T18:27:56.811" v="27792" actId="20577"/>
          <ac:spMkLst>
            <pc:docMk/>
            <pc:sldMk cId="25148551" sldId="4163"/>
            <ac:spMk id="32" creationId="{68BBDF9A-1DD2-4DF0-A2F4-009C56A55614}"/>
          </ac:spMkLst>
        </pc:spChg>
        <pc:spChg chg="mod">
          <ac:chgData name="Sebastian Birk" userId="6fef93f5-c768-4dfb-8bdd-0abbc09bc9e4" providerId="ADAL" clId="{8EEFD104-2E31-459C-8AA0-7BC753309DEA}" dt="2022-02-10T17:44:30.917" v="7445" actId="20577"/>
          <ac:spMkLst>
            <pc:docMk/>
            <pc:sldMk cId="25148551" sldId="4163"/>
            <ac:spMk id="34" creationId="{8DB0F4C5-0B37-47E7-BB34-2E4B42AE8EBE}"/>
          </ac:spMkLst>
        </pc:spChg>
        <pc:spChg chg="mod">
          <ac:chgData name="Sebastian Birk" userId="6fef93f5-c768-4dfb-8bdd-0abbc09bc9e4" providerId="ADAL" clId="{8EEFD104-2E31-459C-8AA0-7BC753309DEA}" dt="2022-02-18T08:04:27.869" v="9582" actId="20577"/>
          <ac:spMkLst>
            <pc:docMk/>
            <pc:sldMk cId="25148551" sldId="4163"/>
            <ac:spMk id="35" creationId="{EC3AA0C6-D7D4-46BC-9BD0-4E6EFF413DF6}"/>
          </ac:spMkLst>
        </pc:spChg>
        <pc:spChg chg="mod">
          <ac:chgData name="Sebastian Birk" userId="6fef93f5-c768-4dfb-8bdd-0abbc09bc9e4" providerId="ADAL" clId="{8EEFD104-2E31-459C-8AA0-7BC753309DEA}" dt="2022-02-10T17:44:35.647" v="7460" actId="20577"/>
          <ac:spMkLst>
            <pc:docMk/>
            <pc:sldMk cId="25148551" sldId="4163"/>
            <ac:spMk id="37" creationId="{120512E2-0008-4BF2-BBA6-CD35F9E6844A}"/>
          </ac:spMkLst>
        </pc:spChg>
        <pc:spChg chg="mod">
          <ac:chgData name="Sebastian Birk" userId="6fef93f5-c768-4dfb-8bdd-0abbc09bc9e4" providerId="ADAL" clId="{8EEFD104-2E31-459C-8AA0-7BC753309DEA}" dt="2022-02-10T17:53:40.951" v="7808" actId="20577"/>
          <ac:spMkLst>
            <pc:docMk/>
            <pc:sldMk cId="25148551" sldId="4163"/>
            <ac:spMk id="38" creationId="{826599B5-A09C-4A3C-9CD6-4D91E3413A0A}"/>
          </ac:spMkLst>
        </pc:spChg>
        <pc:spChg chg="mod">
          <ac:chgData name="Sebastian Birk" userId="6fef93f5-c768-4dfb-8bdd-0abbc09bc9e4" providerId="ADAL" clId="{8EEFD104-2E31-459C-8AA0-7BC753309DEA}" dt="2022-02-10T17:45:00.301" v="7475" actId="20577"/>
          <ac:spMkLst>
            <pc:docMk/>
            <pc:sldMk cId="25148551" sldId="4163"/>
            <ac:spMk id="40" creationId="{53ACA138-B7EE-4F02-A280-3C59AF8649E4}"/>
          </ac:spMkLst>
        </pc:spChg>
        <pc:spChg chg="mod">
          <ac:chgData name="Sebastian Birk" userId="6fef93f5-c768-4dfb-8bdd-0abbc09bc9e4" providerId="ADAL" clId="{8EEFD104-2E31-459C-8AA0-7BC753309DEA}" dt="2022-04-27T18:35:36.538" v="27820" actId="20577"/>
          <ac:spMkLst>
            <pc:docMk/>
            <pc:sldMk cId="25148551" sldId="4163"/>
            <ac:spMk id="41" creationId="{961AF955-AF90-4E3A-B7AE-97F9004F7E38}"/>
          </ac:spMkLst>
        </pc:spChg>
        <pc:spChg chg="mod">
          <ac:chgData name="Sebastian Birk" userId="6fef93f5-c768-4dfb-8bdd-0abbc09bc9e4" providerId="ADAL" clId="{8EEFD104-2E31-459C-8AA0-7BC753309DEA}" dt="2022-02-10T18:13:35.773" v="8128" actId="20577"/>
          <ac:spMkLst>
            <pc:docMk/>
            <pc:sldMk cId="25148551" sldId="4163"/>
            <ac:spMk id="43" creationId="{E4675838-2F50-40E8-AFF7-2F550BB410F0}"/>
          </ac:spMkLst>
        </pc:spChg>
        <pc:spChg chg="mod">
          <ac:chgData name="Sebastian Birk" userId="6fef93f5-c768-4dfb-8bdd-0abbc09bc9e4" providerId="ADAL" clId="{8EEFD104-2E31-459C-8AA0-7BC753309DEA}" dt="2022-02-10T17:53:47.782" v="7823" actId="20577"/>
          <ac:spMkLst>
            <pc:docMk/>
            <pc:sldMk cId="25148551" sldId="4163"/>
            <ac:spMk id="44" creationId="{8C786B3C-A79B-4629-919F-D58F3499B1AA}"/>
          </ac:spMkLst>
        </pc:spChg>
        <pc:spChg chg="mod">
          <ac:chgData name="Sebastian Birk" userId="6fef93f5-c768-4dfb-8bdd-0abbc09bc9e4" providerId="ADAL" clId="{8EEFD104-2E31-459C-8AA0-7BC753309DEA}" dt="2022-02-10T17:49:28.428" v="7667" actId="20577"/>
          <ac:spMkLst>
            <pc:docMk/>
            <pc:sldMk cId="25148551" sldId="4163"/>
            <ac:spMk id="46" creationId="{6218FB6E-0D30-4A70-AD38-A3F57D54B686}"/>
          </ac:spMkLst>
        </pc:spChg>
        <pc:spChg chg="mod">
          <ac:chgData name="Sebastian Birk" userId="6fef93f5-c768-4dfb-8bdd-0abbc09bc9e4" providerId="ADAL" clId="{8EEFD104-2E31-459C-8AA0-7BC753309DEA}" dt="2022-02-10T17:53:51.121" v="7832" actId="20577"/>
          <ac:spMkLst>
            <pc:docMk/>
            <pc:sldMk cId="25148551" sldId="4163"/>
            <ac:spMk id="47" creationId="{4B1441C8-9042-447B-9F38-E426D8F364EA}"/>
          </ac:spMkLst>
        </pc:spChg>
        <pc:spChg chg="mod">
          <ac:chgData name="Sebastian Birk" userId="6fef93f5-c768-4dfb-8bdd-0abbc09bc9e4" providerId="ADAL" clId="{8EEFD104-2E31-459C-8AA0-7BC753309DEA}" dt="2022-02-10T17:46:20.330" v="7568" actId="20577"/>
          <ac:spMkLst>
            <pc:docMk/>
            <pc:sldMk cId="25148551" sldId="4163"/>
            <ac:spMk id="49" creationId="{33B75248-4666-4BC4-A039-CE515D83323C}"/>
          </ac:spMkLst>
        </pc:spChg>
        <pc:spChg chg="mod">
          <ac:chgData name="Sebastian Birk" userId="6fef93f5-c768-4dfb-8bdd-0abbc09bc9e4" providerId="ADAL" clId="{8EEFD104-2E31-459C-8AA0-7BC753309DEA}" dt="2022-04-27T18:28:02.481" v="27797" actId="20577"/>
          <ac:spMkLst>
            <pc:docMk/>
            <pc:sldMk cId="25148551" sldId="4163"/>
            <ac:spMk id="50" creationId="{2C653F55-AC2E-42CA-8169-B1B4B8AA1F18}"/>
          </ac:spMkLst>
        </pc:spChg>
        <pc:spChg chg="mod">
          <ac:chgData name="Sebastian Birk" userId="6fef93f5-c768-4dfb-8bdd-0abbc09bc9e4" providerId="ADAL" clId="{8EEFD104-2E31-459C-8AA0-7BC753309DEA}" dt="2022-02-18T08:28:55.988" v="10034" actId="20577"/>
          <ac:spMkLst>
            <pc:docMk/>
            <pc:sldMk cId="25148551" sldId="4163"/>
            <ac:spMk id="52" creationId="{62A4BB6F-5578-449D-882A-BBAED7219881}"/>
          </ac:spMkLst>
        </pc:spChg>
        <pc:spChg chg="mod">
          <ac:chgData name="Sebastian Birk" userId="6fef93f5-c768-4dfb-8bdd-0abbc09bc9e4" providerId="ADAL" clId="{8EEFD104-2E31-459C-8AA0-7BC753309DEA}" dt="2022-04-27T17:53:39.969" v="27539" actId="20577"/>
          <ac:spMkLst>
            <pc:docMk/>
            <pc:sldMk cId="25148551" sldId="4163"/>
            <ac:spMk id="53" creationId="{A9031267-BED6-4474-8A1B-B467E42A1AEB}"/>
          </ac:spMkLst>
        </pc:spChg>
        <pc:spChg chg="mod">
          <ac:chgData name="Sebastian Birk" userId="6fef93f5-c768-4dfb-8bdd-0abbc09bc9e4" providerId="ADAL" clId="{8EEFD104-2E31-459C-8AA0-7BC753309DEA}" dt="2022-02-18T08:20:26.905" v="9874" actId="20577"/>
          <ac:spMkLst>
            <pc:docMk/>
            <pc:sldMk cId="25148551" sldId="4163"/>
            <ac:spMk id="55" creationId="{CAA10A16-C7B3-45B2-827C-3A36929883AF}"/>
          </ac:spMkLst>
        </pc:spChg>
        <pc:spChg chg="mod">
          <ac:chgData name="Sebastian Birk" userId="6fef93f5-c768-4dfb-8bdd-0abbc09bc9e4" providerId="ADAL" clId="{8EEFD104-2E31-459C-8AA0-7BC753309DEA}" dt="2022-02-18T08:06:42.196" v="9587" actId="20577"/>
          <ac:spMkLst>
            <pc:docMk/>
            <pc:sldMk cId="25148551" sldId="4163"/>
            <ac:spMk id="56" creationId="{1A3315ED-64C6-482E-864E-B4114FBBD4E6}"/>
          </ac:spMkLst>
        </pc:spChg>
        <pc:grpChg chg="add mod">
          <ac:chgData name="Sebastian Birk" userId="6fef93f5-c768-4dfb-8bdd-0abbc09bc9e4" providerId="ADAL" clId="{8EEFD104-2E31-459C-8AA0-7BC753309DEA}" dt="2022-02-10T17:52:19.862" v="7720" actId="1037"/>
          <ac:grpSpMkLst>
            <pc:docMk/>
            <pc:sldMk cId="25148551" sldId="4163"/>
            <ac:grpSpMk id="25" creationId="{AD771501-7961-4F7D-9D1C-89CA05446088}"/>
          </ac:grpSpMkLst>
        </pc:grpChg>
        <pc:grpChg chg="add mod">
          <ac:chgData name="Sebastian Birk" userId="6fef93f5-c768-4dfb-8bdd-0abbc09bc9e4" providerId="ADAL" clId="{8EEFD104-2E31-459C-8AA0-7BC753309DEA}" dt="2022-02-10T17:52:19.862" v="7720" actId="1037"/>
          <ac:grpSpMkLst>
            <pc:docMk/>
            <pc:sldMk cId="25148551" sldId="4163"/>
            <ac:grpSpMk id="26" creationId="{E0C44E48-B612-4F3C-BC26-8958CF0C6FEC}"/>
          </ac:grpSpMkLst>
        </pc:grpChg>
        <pc:grpChg chg="add mod">
          <ac:chgData name="Sebastian Birk" userId="6fef93f5-c768-4dfb-8bdd-0abbc09bc9e4" providerId="ADAL" clId="{8EEFD104-2E31-459C-8AA0-7BC753309DEA}" dt="2022-02-10T17:52:19.862" v="7720" actId="1037"/>
          <ac:grpSpMkLst>
            <pc:docMk/>
            <pc:sldMk cId="25148551" sldId="4163"/>
            <ac:grpSpMk id="27" creationId="{05966A0E-075C-4D70-AA7B-9ADB15C9036E}"/>
          </ac:grpSpMkLst>
        </pc:grpChg>
        <pc:grpChg chg="add mod">
          <ac:chgData name="Sebastian Birk" userId="6fef93f5-c768-4dfb-8bdd-0abbc09bc9e4" providerId="ADAL" clId="{8EEFD104-2E31-459C-8AA0-7BC753309DEA}" dt="2022-02-10T17:52:19.862" v="7720" actId="1037"/>
          <ac:grpSpMkLst>
            <pc:docMk/>
            <pc:sldMk cId="25148551" sldId="4163"/>
            <ac:grpSpMk id="30" creationId="{F5F47238-4C1C-41CD-B267-36A1CA6675FD}"/>
          </ac:grpSpMkLst>
        </pc:grpChg>
        <pc:grpChg chg="add mod">
          <ac:chgData name="Sebastian Birk" userId="6fef93f5-c768-4dfb-8bdd-0abbc09bc9e4" providerId="ADAL" clId="{8EEFD104-2E31-459C-8AA0-7BC753309DEA}" dt="2022-02-10T17:52:19.862" v="7720" actId="1037"/>
          <ac:grpSpMkLst>
            <pc:docMk/>
            <pc:sldMk cId="25148551" sldId="4163"/>
            <ac:grpSpMk id="33" creationId="{1ABE5296-FB68-47DC-BAEB-88A92B56FC6C}"/>
          </ac:grpSpMkLst>
        </pc:grpChg>
        <pc:grpChg chg="add mod">
          <ac:chgData name="Sebastian Birk" userId="6fef93f5-c768-4dfb-8bdd-0abbc09bc9e4" providerId="ADAL" clId="{8EEFD104-2E31-459C-8AA0-7BC753309DEA}" dt="2022-02-10T17:52:19.862" v="7720" actId="1037"/>
          <ac:grpSpMkLst>
            <pc:docMk/>
            <pc:sldMk cId="25148551" sldId="4163"/>
            <ac:grpSpMk id="36" creationId="{C5CF8477-F6D8-47AF-9D1E-FEAFF03168F1}"/>
          </ac:grpSpMkLst>
        </pc:grpChg>
        <pc:grpChg chg="add mod">
          <ac:chgData name="Sebastian Birk" userId="6fef93f5-c768-4dfb-8bdd-0abbc09bc9e4" providerId="ADAL" clId="{8EEFD104-2E31-459C-8AA0-7BC753309DEA}" dt="2022-02-10T17:52:34.112" v="7759" actId="1038"/>
          <ac:grpSpMkLst>
            <pc:docMk/>
            <pc:sldMk cId="25148551" sldId="4163"/>
            <ac:grpSpMk id="39" creationId="{40828174-C69B-4DDE-9FBA-86343B28091E}"/>
          </ac:grpSpMkLst>
        </pc:grpChg>
        <pc:grpChg chg="add mod">
          <ac:chgData name="Sebastian Birk" userId="6fef93f5-c768-4dfb-8bdd-0abbc09bc9e4" providerId="ADAL" clId="{8EEFD104-2E31-459C-8AA0-7BC753309DEA}" dt="2022-02-10T17:52:34.112" v="7759" actId="1038"/>
          <ac:grpSpMkLst>
            <pc:docMk/>
            <pc:sldMk cId="25148551" sldId="4163"/>
            <ac:grpSpMk id="42" creationId="{03D3094A-D082-4ED8-AFCF-8C12366B6945}"/>
          </ac:grpSpMkLst>
        </pc:grpChg>
        <pc:grpChg chg="add mod">
          <ac:chgData name="Sebastian Birk" userId="6fef93f5-c768-4dfb-8bdd-0abbc09bc9e4" providerId="ADAL" clId="{8EEFD104-2E31-459C-8AA0-7BC753309DEA}" dt="2022-02-10T17:52:34.112" v="7759" actId="1038"/>
          <ac:grpSpMkLst>
            <pc:docMk/>
            <pc:sldMk cId="25148551" sldId="4163"/>
            <ac:grpSpMk id="45" creationId="{C6265059-79FE-4834-A3FB-5B5C18CFF949}"/>
          </ac:grpSpMkLst>
        </pc:grpChg>
        <pc:grpChg chg="add mod">
          <ac:chgData name="Sebastian Birk" userId="6fef93f5-c768-4dfb-8bdd-0abbc09bc9e4" providerId="ADAL" clId="{8EEFD104-2E31-459C-8AA0-7BC753309DEA}" dt="2022-02-10T17:52:34.112" v="7759" actId="1038"/>
          <ac:grpSpMkLst>
            <pc:docMk/>
            <pc:sldMk cId="25148551" sldId="4163"/>
            <ac:grpSpMk id="48" creationId="{FA907F78-AA30-45EE-9275-8B8191C853A2}"/>
          </ac:grpSpMkLst>
        </pc:grpChg>
        <pc:grpChg chg="add mod">
          <ac:chgData name="Sebastian Birk" userId="6fef93f5-c768-4dfb-8bdd-0abbc09bc9e4" providerId="ADAL" clId="{8EEFD104-2E31-459C-8AA0-7BC753309DEA}" dt="2022-02-10T17:52:34.112" v="7759" actId="1038"/>
          <ac:grpSpMkLst>
            <pc:docMk/>
            <pc:sldMk cId="25148551" sldId="4163"/>
            <ac:grpSpMk id="51" creationId="{B6702B94-DE16-409D-99A3-D870AD04F352}"/>
          </ac:grpSpMkLst>
        </pc:grpChg>
        <pc:grpChg chg="add mod">
          <ac:chgData name="Sebastian Birk" userId="6fef93f5-c768-4dfb-8bdd-0abbc09bc9e4" providerId="ADAL" clId="{8EEFD104-2E31-459C-8AA0-7BC753309DEA}" dt="2022-02-10T17:52:34.112" v="7759" actId="1038"/>
          <ac:grpSpMkLst>
            <pc:docMk/>
            <pc:sldMk cId="25148551" sldId="4163"/>
            <ac:grpSpMk id="54" creationId="{BEB1D6B1-73FF-4870-A250-9A8C773C5F5F}"/>
          </ac:grpSpMkLst>
        </pc:grpChg>
        <pc:graphicFrameChg chg="add mod modGraphic">
          <ac:chgData name="Sebastian Birk" userId="6fef93f5-c768-4dfb-8bdd-0abbc09bc9e4" providerId="ADAL" clId="{8EEFD104-2E31-459C-8AA0-7BC753309DEA}" dt="2022-02-10T17:57:22.254" v="7886" actId="1076"/>
          <ac:graphicFrameMkLst>
            <pc:docMk/>
            <pc:sldMk cId="25148551" sldId="4163"/>
            <ac:graphicFrameMk id="7" creationId="{FDBBA4C0-7E5D-4B59-A1AD-08DA6BA767E0}"/>
          </ac:graphicFrameMkLst>
        </pc:graphicFrameChg>
        <pc:graphicFrameChg chg="add del mod">
          <ac:chgData name="Sebastian Birk" userId="6fef93f5-c768-4dfb-8bdd-0abbc09bc9e4" providerId="ADAL" clId="{8EEFD104-2E31-459C-8AA0-7BC753309DEA}" dt="2022-02-10T17:40:47.832" v="7212" actId="478"/>
          <ac:graphicFrameMkLst>
            <pc:docMk/>
            <pc:sldMk cId="25148551" sldId="4163"/>
            <ac:graphicFrameMk id="18" creationId="{57ED8092-A19D-43A0-8FC4-D50D8F865ADD}"/>
          </ac:graphicFrameMkLst>
        </pc:graphicFrameChg>
        <pc:graphicFrameChg chg="add mod modGraphic">
          <ac:chgData name="Sebastian Birk" userId="6fef93f5-c768-4dfb-8bdd-0abbc09bc9e4" providerId="ADAL" clId="{8EEFD104-2E31-459C-8AA0-7BC753309DEA}" dt="2022-04-27T17:53:27.822" v="27537" actId="108"/>
          <ac:graphicFrameMkLst>
            <pc:docMk/>
            <pc:sldMk cId="25148551" sldId="4163"/>
            <ac:graphicFrameMk id="57" creationId="{A6688A1C-5F49-4134-B796-DCDEDF41E7D8}"/>
          </ac:graphicFrameMkLst>
        </pc:graphicFrameChg>
      </pc:sldChg>
      <pc:sldChg chg="modSp add mod ord">
        <pc:chgData name="Sebastian Birk" userId="6fef93f5-c768-4dfb-8bdd-0abbc09bc9e4" providerId="ADAL" clId="{8EEFD104-2E31-459C-8AA0-7BC753309DEA}" dt="2022-02-18T08:15:31.834" v="9852" actId="20577"/>
        <pc:sldMkLst>
          <pc:docMk/>
          <pc:sldMk cId="449898121" sldId="4164"/>
        </pc:sldMkLst>
        <pc:spChg chg="mod">
          <ac:chgData name="Sebastian Birk" userId="6fef93f5-c768-4dfb-8bdd-0abbc09bc9e4" providerId="ADAL" clId="{8EEFD104-2E31-459C-8AA0-7BC753309DEA}" dt="2022-02-18T08:15:31.834" v="9852" actId="20577"/>
          <ac:spMkLst>
            <pc:docMk/>
            <pc:sldMk cId="449898121" sldId="4164"/>
            <ac:spMk id="2" creationId="{63B36622-B6AF-AB4E-B546-278251C064AD}"/>
          </ac:spMkLst>
        </pc:spChg>
        <pc:spChg chg="mod">
          <ac:chgData name="Sebastian Birk" userId="6fef93f5-c768-4dfb-8bdd-0abbc09bc9e4" providerId="ADAL" clId="{8EEFD104-2E31-459C-8AA0-7BC753309DEA}" dt="2022-02-10T18:18:55.900" v="8494" actId="20577"/>
          <ac:spMkLst>
            <pc:docMk/>
            <pc:sldMk cId="449898121" sldId="4164"/>
            <ac:spMk id="3" creationId="{6578AF98-DD32-4443-AFE5-519E84075324}"/>
          </ac:spMkLst>
        </pc:spChg>
      </pc:sldChg>
      <pc:sldChg chg="add del">
        <pc:chgData name="Sebastian Birk" userId="6fef93f5-c768-4dfb-8bdd-0abbc09bc9e4" providerId="ADAL" clId="{8EEFD104-2E31-459C-8AA0-7BC753309DEA}" dt="2022-02-12T06:28:48.083" v="8879"/>
        <pc:sldMkLst>
          <pc:docMk/>
          <pc:sldMk cId="2289613608" sldId="4165"/>
        </pc:sldMkLst>
      </pc:sldChg>
      <pc:sldChg chg="addSp delSp modSp add mod ord">
        <pc:chgData name="Sebastian Birk" userId="6fef93f5-c768-4dfb-8bdd-0abbc09bc9e4" providerId="ADAL" clId="{8EEFD104-2E31-459C-8AA0-7BC753309DEA}" dt="2022-02-12T06:30:58.824" v="9291" actId="20577"/>
        <pc:sldMkLst>
          <pc:docMk/>
          <pc:sldMk cId="3572808874" sldId="4165"/>
        </pc:sldMkLst>
        <pc:spChg chg="mod">
          <ac:chgData name="Sebastian Birk" userId="6fef93f5-c768-4dfb-8bdd-0abbc09bc9e4" providerId="ADAL" clId="{8EEFD104-2E31-459C-8AA0-7BC753309DEA}" dt="2022-02-12T06:28:54.277" v="8891" actId="20577"/>
          <ac:spMkLst>
            <pc:docMk/>
            <pc:sldMk cId="3572808874" sldId="4165"/>
            <ac:spMk id="3" creationId="{6578AF98-DD32-4443-AFE5-519E84075324}"/>
          </ac:spMkLst>
        </pc:spChg>
        <pc:spChg chg="del topLvl">
          <ac:chgData name="Sebastian Birk" userId="6fef93f5-c768-4dfb-8bdd-0abbc09bc9e4" providerId="ADAL" clId="{8EEFD104-2E31-459C-8AA0-7BC753309DEA}" dt="2022-02-12T06:29:07.433" v="8895" actId="478"/>
          <ac:spMkLst>
            <pc:docMk/>
            <pc:sldMk cId="3572808874" sldId="4165"/>
            <ac:spMk id="8" creationId="{CDBF0865-6125-436E-87A4-F551934A94C5}"/>
          </ac:spMkLst>
        </pc:spChg>
        <pc:spChg chg="del topLvl">
          <ac:chgData name="Sebastian Birk" userId="6fef93f5-c768-4dfb-8bdd-0abbc09bc9e4" providerId="ADAL" clId="{8EEFD104-2E31-459C-8AA0-7BC753309DEA}" dt="2022-02-12T06:29:09.592" v="8897" actId="478"/>
          <ac:spMkLst>
            <pc:docMk/>
            <pc:sldMk cId="3572808874" sldId="4165"/>
            <ac:spMk id="9" creationId="{DCB8B845-2CB8-4661-AB29-AEAD383A3FB3}"/>
          </ac:spMkLst>
        </pc:spChg>
        <pc:spChg chg="add mod">
          <ac:chgData name="Sebastian Birk" userId="6fef93f5-c768-4dfb-8bdd-0abbc09bc9e4" providerId="ADAL" clId="{8EEFD104-2E31-459C-8AA0-7BC753309DEA}" dt="2022-02-12T06:30:58.824" v="9291" actId="20577"/>
          <ac:spMkLst>
            <pc:docMk/>
            <pc:sldMk cId="3572808874" sldId="4165"/>
            <ac:spMk id="58" creationId="{FF255A5D-237A-47E0-8048-28CC17B97C59}"/>
          </ac:spMkLst>
        </pc:spChg>
        <pc:grpChg chg="del">
          <ac:chgData name="Sebastian Birk" userId="6fef93f5-c768-4dfb-8bdd-0abbc09bc9e4" providerId="ADAL" clId="{8EEFD104-2E31-459C-8AA0-7BC753309DEA}" dt="2022-02-12T06:29:07.433" v="8895" actId="478"/>
          <ac:grpSpMkLst>
            <pc:docMk/>
            <pc:sldMk cId="3572808874" sldId="4165"/>
            <ac:grpSpMk id="25" creationId="{AD771501-7961-4F7D-9D1C-89CA05446088}"/>
          </ac:grpSpMkLst>
        </pc:grpChg>
        <pc:grpChg chg="del">
          <ac:chgData name="Sebastian Birk" userId="6fef93f5-c768-4dfb-8bdd-0abbc09bc9e4" providerId="ADAL" clId="{8EEFD104-2E31-459C-8AA0-7BC753309DEA}" dt="2022-02-12T06:28:57.680" v="8892" actId="478"/>
          <ac:grpSpMkLst>
            <pc:docMk/>
            <pc:sldMk cId="3572808874" sldId="4165"/>
            <ac:grpSpMk id="26" creationId="{E0C44E48-B612-4F3C-BC26-8958CF0C6FEC}"/>
          </ac:grpSpMkLst>
        </pc:grpChg>
        <pc:grpChg chg="del">
          <ac:chgData name="Sebastian Birk" userId="6fef93f5-c768-4dfb-8bdd-0abbc09bc9e4" providerId="ADAL" clId="{8EEFD104-2E31-459C-8AA0-7BC753309DEA}" dt="2022-02-12T06:28:57.680" v="8892" actId="478"/>
          <ac:grpSpMkLst>
            <pc:docMk/>
            <pc:sldMk cId="3572808874" sldId="4165"/>
            <ac:grpSpMk id="27" creationId="{05966A0E-075C-4D70-AA7B-9ADB15C9036E}"/>
          </ac:grpSpMkLst>
        </pc:grpChg>
        <pc:grpChg chg="del">
          <ac:chgData name="Sebastian Birk" userId="6fef93f5-c768-4dfb-8bdd-0abbc09bc9e4" providerId="ADAL" clId="{8EEFD104-2E31-459C-8AA0-7BC753309DEA}" dt="2022-02-12T06:28:57.680" v="8892" actId="478"/>
          <ac:grpSpMkLst>
            <pc:docMk/>
            <pc:sldMk cId="3572808874" sldId="4165"/>
            <ac:grpSpMk id="30" creationId="{F5F47238-4C1C-41CD-B267-36A1CA6675FD}"/>
          </ac:grpSpMkLst>
        </pc:grpChg>
        <pc:grpChg chg="del">
          <ac:chgData name="Sebastian Birk" userId="6fef93f5-c768-4dfb-8bdd-0abbc09bc9e4" providerId="ADAL" clId="{8EEFD104-2E31-459C-8AA0-7BC753309DEA}" dt="2022-02-12T06:28:57.680" v="8892" actId="478"/>
          <ac:grpSpMkLst>
            <pc:docMk/>
            <pc:sldMk cId="3572808874" sldId="4165"/>
            <ac:grpSpMk id="33" creationId="{1ABE5296-FB68-47DC-BAEB-88A92B56FC6C}"/>
          </ac:grpSpMkLst>
        </pc:grpChg>
        <pc:grpChg chg="del">
          <ac:chgData name="Sebastian Birk" userId="6fef93f5-c768-4dfb-8bdd-0abbc09bc9e4" providerId="ADAL" clId="{8EEFD104-2E31-459C-8AA0-7BC753309DEA}" dt="2022-02-12T06:28:57.680" v="8892" actId="478"/>
          <ac:grpSpMkLst>
            <pc:docMk/>
            <pc:sldMk cId="3572808874" sldId="4165"/>
            <ac:grpSpMk id="36" creationId="{C5CF8477-F6D8-47AF-9D1E-FEAFF03168F1}"/>
          </ac:grpSpMkLst>
        </pc:grpChg>
        <pc:grpChg chg="del">
          <ac:chgData name="Sebastian Birk" userId="6fef93f5-c768-4dfb-8bdd-0abbc09bc9e4" providerId="ADAL" clId="{8EEFD104-2E31-459C-8AA0-7BC753309DEA}" dt="2022-02-12T06:29:08.397" v="8896" actId="478"/>
          <ac:grpSpMkLst>
            <pc:docMk/>
            <pc:sldMk cId="3572808874" sldId="4165"/>
            <ac:grpSpMk id="39" creationId="{40828174-C69B-4DDE-9FBA-86343B28091E}"/>
          </ac:grpSpMkLst>
        </pc:grpChg>
        <pc:grpChg chg="del">
          <ac:chgData name="Sebastian Birk" userId="6fef93f5-c768-4dfb-8bdd-0abbc09bc9e4" providerId="ADAL" clId="{8EEFD104-2E31-459C-8AA0-7BC753309DEA}" dt="2022-02-12T06:28:57.680" v="8892" actId="478"/>
          <ac:grpSpMkLst>
            <pc:docMk/>
            <pc:sldMk cId="3572808874" sldId="4165"/>
            <ac:grpSpMk id="42" creationId="{03D3094A-D082-4ED8-AFCF-8C12366B6945}"/>
          </ac:grpSpMkLst>
        </pc:grpChg>
        <pc:grpChg chg="del">
          <ac:chgData name="Sebastian Birk" userId="6fef93f5-c768-4dfb-8bdd-0abbc09bc9e4" providerId="ADAL" clId="{8EEFD104-2E31-459C-8AA0-7BC753309DEA}" dt="2022-02-12T06:28:57.680" v="8892" actId="478"/>
          <ac:grpSpMkLst>
            <pc:docMk/>
            <pc:sldMk cId="3572808874" sldId="4165"/>
            <ac:grpSpMk id="45" creationId="{C6265059-79FE-4834-A3FB-5B5C18CFF949}"/>
          </ac:grpSpMkLst>
        </pc:grpChg>
        <pc:grpChg chg="del">
          <ac:chgData name="Sebastian Birk" userId="6fef93f5-c768-4dfb-8bdd-0abbc09bc9e4" providerId="ADAL" clId="{8EEFD104-2E31-459C-8AA0-7BC753309DEA}" dt="2022-02-12T06:28:57.680" v="8892" actId="478"/>
          <ac:grpSpMkLst>
            <pc:docMk/>
            <pc:sldMk cId="3572808874" sldId="4165"/>
            <ac:grpSpMk id="48" creationId="{FA907F78-AA30-45EE-9275-8B8191C853A2}"/>
          </ac:grpSpMkLst>
        </pc:grpChg>
        <pc:grpChg chg="del">
          <ac:chgData name="Sebastian Birk" userId="6fef93f5-c768-4dfb-8bdd-0abbc09bc9e4" providerId="ADAL" clId="{8EEFD104-2E31-459C-8AA0-7BC753309DEA}" dt="2022-02-12T06:28:57.680" v="8892" actId="478"/>
          <ac:grpSpMkLst>
            <pc:docMk/>
            <pc:sldMk cId="3572808874" sldId="4165"/>
            <ac:grpSpMk id="51" creationId="{B6702B94-DE16-409D-99A3-D870AD04F352}"/>
          </ac:grpSpMkLst>
        </pc:grpChg>
        <pc:grpChg chg="del">
          <ac:chgData name="Sebastian Birk" userId="6fef93f5-c768-4dfb-8bdd-0abbc09bc9e4" providerId="ADAL" clId="{8EEFD104-2E31-459C-8AA0-7BC753309DEA}" dt="2022-02-12T06:28:57.680" v="8892" actId="478"/>
          <ac:grpSpMkLst>
            <pc:docMk/>
            <pc:sldMk cId="3572808874" sldId="4165"/>
            <ac:grpSpMk id="54" creationId="{BEB1D6B1-73FF-4870-A250-9A8C773C5F5F}"/>
          </ac:grpSpMkLst>
        </pc:grpChg>
        <pc:graphicFrameChg chg="del">
          <ac:chgData name="Sebastian Birk" userId="6fef93f5-c768-4dfb-8bdd-0abbc09bc9e4" providerId="ADAL" clId="{8EEFD104-2E31-459C-8AA0-7BC753309DEA}" dt="2022-02-12T06:29:05.967" v="8894" actId="478"/>
          <ac:graphicFrameMkLst>
            <pc:docMk/>
            <pc:sldMk cId="3572808874" sldId="4165"/>
            <ac:graphicFrameMk id="7" creationId="{FDBBA4C0-7E5D-4B59-A1AD-08DA6BA767E0}"/>
          </ac:graphicFrameMkLst>
        </pc:graphicFrameChg>
        <pc:graphicFrameChg chg="del">
          <ac:chgData name="Sebastian Birk" userId="6fef93f5-c768-4dfb-8bdd-0abbc09bc9e4" providerId="ADAL" clId="{8EEFD104-2E31-459C-8AA0-7BC753309DEA}" dt="2022-02-12T06:29:04.101" v="8893" actId="478"/>
          <ac:graphicFrameMkLst>
            <pc:docMk/>
            <pc:sldMk cId="3572808874" sldId="4165"/>
            <ac:graphicFrameMk id="57" creationId="{A6688A1C-5F49-4134-B796-DCDEDF41E7D8}"/>
          </ac:graphicFrameMkLst>
        </pc:graphicFrameChg>
      </pc:sldChg>
      <pc:sldChg chg="add del">
        <pc:chgData name="Sebastian Birk" userId="6fef93f5-c768-4dfb-8bdd-0abbc09bc9e4" providerId="ADAL" clId="{8EEFD104-2E31-459C-8AA0-7BC753309DEA}" dt="2022-02-12T06:29:25.485" v="8899"/>
        <pc:sldMkLst>
          <pc:docMk/>
          <pc:sldMk cId="2625348514" sldId="4166"/>
        </pc:sldMkLst>
      </pc:sldChg>
      <pc:sldChg chg="addSp modSp add mod ord">
        <pc:chgData name="Sebastian Birk" userId="6fef93f5-c768-4dfb-8bdd-0abbc09bc9e4" providerId="ADAL" clId="{8EEFD104-2E31-459C-8AA0-7BC753309DEA}" dt="2022-04-22T08:37:02.492" v="27525" actId="20577"/>
        <pc:sldMkLst>
          <pc:docMk/>
          <pc:sldMk cId="672465817" sldId="4174"/>
        </pc:sldMkLst>
        <pc:spChg chg="mod">
          <ac:chgData name="Sebastian Birk" userId="6fef93f5-c768-4dfb-8bdd-0abbc09bc9e4" providerId="ADAL" clId="{8EEFD104-2E31-459C-8AA0-7BC753309DEA}" dt="2022-04-22T08:37:02.492" v="27525" actId="20577"/>
          <ac:spMkLst>
            <pc:docMk/>
            <pc:sldMk cId="672465817" sldId="4174"/>
            <ac:spMk id="2" creationId="{63B36622-B6AF-AB4E-B546-278251C064AD}"/>
          </ac:spMkLst>
        </pc:spChg>
        <pc:spChg chg="mod">
          <ac:chgData name="Sebastian Birk" userId="6fef93f5-c768-4dfb-8bdd-0abbc09bc9e4" providerId="ADAL" clId="{8EEFD104-2E31-459C-8AA0-7BC753309DEA}" dt="2022-02-18T08:58:48.082" v="10142" actId="20577"/>
          <ac:spMkLst>
            <pc:docMk/>
            <pc:sldMk cId="672465817" sldId="4174"/>
            <ac:spMk id="3" creationId="{6578AF98-DD32-4443-AFE5-519E84075324}"/>
          </ac:spMkLst>
        </pc:spChg>
        <pc:spChg chg="add">
          <ac:chgData name="Sebastian Birk" userId="6fef93f5-c768-4dfb-8bdd-0abbc09bc9e4" providerId="ADAL" clId="{8EEFD104-2E31-459C-8AA0-7BC753309DEA}" dt="2022-04-22T08:09:55.349" v="27414"/>
          <ac:spMkLst>
            <pc:docMk/>
            <pc:sldMk cId="672465817" sldId="4174"/>
            <ac:spMk id="4" creationId="{3517C95F-A80E-4CD6-B13D-6735BBCE0532}"/>
          </ac:spMkLst>
        </pc:spChg>
        <pc:spChg chg="add mod">
          <ac:chgData name="Sebastian Birk" userId="6fef93f5-c768-4dfb-8bdd-0abbc09bc9e4" providerId="ADAL" clId="{8EEFD104-2E31-459C-8AA0-7BC753309DEA}" dt="2022-04-22T08:09:58.797" v="27415"/>
          <ac:spMkLst>
            <pc:docMk/>
            <pc:sldMk cId="672465817" sldId="4174"/>
            <ac:spMk id="5" creationId="{1C713BE0-AA84-4E41-A29F-A52D6AC2DC58}"/>
          </ac:spMkLst>
        </pc:spChg>
      </pc:sldChg>
      <pc:sldChg chg="modSp add mod ord">
        <pc:chgData name="Sebastian Birk" userId="6fef93f5-c768-4dfb-8bdd-0abbc09bc9e4" providerId="ADAL" clId="{8EEFD104-2E31-459C-8AA0-7BC753309DEA}" dt="2022-02-18T09:08:38.887" v="10416" actId="20577"/>
        <pc:sldMkLst>
          <pc:docMk/>
          <pc:sldMk cId="3711506686" sldId="4175"/>
        </pc:sldMkLst>
        <pc:spChg chg="mod">
          <ac:chgData name="Sebastian Birk" userId="6fef93f5-c768-4dfb-8bdd-0abbc09bc9e4" providerId="ADAL" clId="{8EEFD104-2E31-459C-8AA0-7BC753309DEA}" dt="2022-02-18T09:08:38.887" v="10416" actId="20577"/>
          <ac:spMkLst>
            <pc:docMk/>
            <pc:sldMk cId="3711506686" sldId="4175"/>
            <ac:spMk id="19" creationId="{0B50A142-4804-488B-9308-51A0676F37C2}"/>
          </ac:spMkLst>
        </pc:spChg>
      </pc:sldChg>
      <pc:sldChg chg="modSp add mod ord">
        <pc:chgData name="Sebastian Birk" userId="6fef93f5-c768-4dfb-8bdd-0abbc09bc9e4" providerId="ADAL" clId="{8EEFD104-2E31-459C-8AA0-7BC753309DEA}" dt="2022-02-18T09:10:34.891" v="10618" actId="20577"/>
        <pc:sldMkLst>
          <pc:docMk/>
          <pc:sldMk cId="938851947" sldId="4176"/>
        </pc:sldMkLst>
        <pc:spChg chg="mod">
          <ac:chgData name="Sebastian Birk" userId="6fef93f5-c768-4dfb-8bdd-0abbc09bc9e4" providerId="ADAL" clId="{8EEFD104-2E31-459C-8AA0-7BC753309DEA}" dt="2022-02-18T09:10:34.891" v="10618" actId="20577"/>
          <ac:spMkLst>
            <pc:docMk/>
            <pc:sldMk cId="938851947" sldId="4176"/>
            <ac:spMk id="2" creationId="{63B36622-B6AF-AB4E-B546-278251C064AD}"/>
          </ac:spMkLst>
        </pc:spChg>
        <pc:spChg chg="mod">
          <ac:chgData name="Sebastian Birk" userId="6fef93f5-c768-4dfb-8bdd-0abbc09bc9e4" providerId="ADAL" clId="{8EEFD104-2E31-459C-8AA0-7BC753309DEA}" dt="2022-02-18T09:08:52.490" v="10464" actId="20577"/>
          <ac:spMkLst>
            <pc:docMk/>
            <pc:sldMk cId="938851947" sldId="4176"/>
            <ac:spMk id="3" creationId="{6578AF98-DD32-4443-AFE5-519E84075324}"/>
          </ac:spMkLst>
        </pc:spChg>
      </pc:sldChg>
      <pc:sldChg chg="addSp delSp modSp new mod">
        <pc:chgData name="Sebastian Birk" userId="6fef93f5-c768-4dfb-8bdd-0abbc09bc9e4" providerId="ADAL" clId="{8EEFD104-2E31-459C-8AA0-7BC753309DEA}" dt="2022-04-06T17:27:15.637" v="12372" actId="20577"/>
        <pc:sldMkLst>
          <pc:docMk/>
          <pc:sldMk cId="3901398212" sldId="2076138180"/>
        </pc:sldMkLst>
        <pc:spChg chg="mod">
          <ac:chgData name="Sebastian Birk" userId="6fef93f5-c768-4dfb-8bdd-0abbc09bc9e4" providerId="ADAL" clId="{8EEFD104-2E31-459C-8AA0-7BC753309DEA}" dt="2022-04-06T17:27:15.637" v="12372" actId="20577"/>
          <ac:spMkLst>
            <pc:docMk/>
            <pc:sldMk cId="3901398212" sldId="2076138180"/>
            <ac:spMk id="2" creationId="{A32AD522-AB6F-487F-8C5C-F2B981237073}"/>
          </ac:spMkLst>
        </pc:spChg>
        <pc:spChg chg="mod">
          <ac:chgData name="Sebastian Birk" userId="6fef93f5-c768-4dfb-8bdd-0abbc09bc9e4" providerId="ADAL" clId="{8EEFD104-2E31-459C-8AA0-7BC753309DEA}" dt="2022-04-06T17:10:38.448" v="11410" actId="20577"/>
          <ac:spMkLst>
            <pc:docMk/>
            <pc:sldMk cId="3901398212" sldId="2076138180"/>
            <ac:spMk id="3" creationId="{446D488A-F04D-4C49-B100-0ECB9809262B}"/>
          </ac:spMkLst>
        </pc:spChg>
        <pc:picChg chg="add del mod">
          <ac:chgData name="Sebastian Birk" userId="6fef93f5-c768-4dfb-8bdd-0abbc09bc9e4" providerId="ADAL" clId="{8EEFD104-2E31-459C-8AA0-7BC753309DEA}" dt="2022-04-06T17:10:41.735" v="11411" actId="478"/>
          <ac:picMkLst>
            <pc:docMk/>
            <pc:sldMk cId="3901398212" sldId="2076138180"/>
            <ac:picMk id="5" creationId="{C603BF0B-8039-4585-9A54-9A015BF779D0}"/>
          </ac:picMkLst>
        </pc:picChg>
      </pc:sldChg>
      <pc:sldChg chg="add ord">
        <pc:chgData name="Sebastian Birk" userId="6fef93f5-c768-4dfb-8bdd-0abbc09bc9e4" providerId="ADAL" clId="{8EEFD104-2E31-459C-8AA0-7BC753309DEA}" dt="2022-04-06T17:09:55.343" v="11346"/>
        <pc:sldMkLst>
          <pc:docMk/>
          <pc:sldMk cId="1568540370" sldId="2076138181"/>
        </pc:sldMkLst>
      </pc:sldChg>
      <pc:sldChg chg="addSp delSp modSp add mod ord">
        <pc:chgData name="Sebastian Birk" userId="6fef93f5-c768-4dfb-8bdd-0abbc09bc9e4" providerId="ADAL" clId="{8EEFD104-2E31-459C-8AA0-7BC753309DEA}" dt="2022-04-13T19:21:44.409" v="16049"/>
        <pc:sldMkLst>
          <pc:docMk/>
          <pc:sldMk cId="2830707583" sldId="2076138182"/>
        </pc:sldMkLst>
        <pc:spChg chg="mod ord">
          <ac:chgData name="Sebastian Birk" userId="6fef93f5-c768-4dfb-8bdd-0abbc09bc9e4" providerId="ADAL" clId="{8EEFD104-2E31-459C-8AA0-7BC753309DEA}" dt="2022-04-13T18:57:22.562" v="16020" actId="20577"/>
          <ac:spMkLst>
            <pc:docMk/>
            <pc:sldMk cId="2830707583" sldId="2076138182"/>
            <ac:spMk id="2" creationId="{A32AD522-AB6F-487F-8C5C-F2B981237073}"/>
          </ac:spMkLst>
        </pc:spChg>
        <pc:spChg chg="mod">
          <ac:chgData name="Sebastian Birk" userId="6fef93f5-c768-4dfb-8bdd-0abbc09bc9e4" providerId="ADAL" clId="{8EEFD104-2E31-459C-8AA0-7BC753309DEA}" dt="2022-04-13T17:11:41.830" v="15155" actId="1036"/>
          <ac:spMkLst>
            <pc:docMk/>
            <pc:sldMk cId="2830707583" sldId="2076138182"/>
            <ac:spMk id="3" creationId="{446D488A-F04D-4C49-B100-0ECB9809262B}"/>
          </ac:spMkLst>
        </pc:spChg>
        <pc:spChg chg="add mod">
          <ac:chgData name="Sebastian Birk" userId="6fef93f5-c768-4dfb-8bdd-0abbc09bc9e4" providerId="ADAL" clId="{8EEFD104-2E31-459C-8AA0-7BC753309DEA}" dt="2022-04-13T18:48:19.562" v="15970" actId="165"/>
          <ac:spMkLst>
            <pc:docMk/>
            <pc:sldMk cId="2830707583" sldId="2076138182"/>
            <ac:spMk id="4" creationId="{A41DEE4C-CF5E-4783-BD02-FDE3F8FA3894}"/>
          </ac:spMkLst>
        </pc:spChg>
        <pc:spChg chg="add mod ord">
          <ac:chgData name="Sebastian Birk" userId="6fef93f5-c768-4dfb-8bdd-0abbc09bc9e4" providerId="ADAL" clId="{8EEFD104-2E31-459C-8AA0-7BC753309DEA}" dt="2022-04-13T18:48:19.562" v="15970" actId="165"/>
          <ac:spMkLst>
            <pc:docMk/>
            <pc:sldMk cId="2830707583" sldId="2076138182"/>
            <ac:spMk id="6" creationId="{FBD28364-B16A-421E-BDBA-5061F3A97967}"/>
          </ac:spMkLst>
        </pc:spChg>
        <pc:spChg chg="add mod ord">
          <ac:chgData name="Sebastian Birk" userId="6fef93f5-c768-4dfb-8bdd-0abbc09bc9e4" providerId="ADAL" clId="{8EEFD104-2E31-459C-8AA0-7BC753309DEA}" dt="2022-04-13T18:48:19.562" v="15970" actId="165"/>
          <ac:spMkLst>
            <pc:docMk/>
            <pc:sldMk cId="2830707583" sldId="2076138182"/>
            <ac:spMk id="7" creationId="{4EB1A7B2-9B4D-481C-A9F8-0C95F8ADA5D4}"/>
          </ac:spMkLst>
        </pc:spChg>
        <pc:spChg chg="add mod">
          <ac:chgData name="Sebastian Birk" userId="6fef93f5-c768-4dfb-8bdd-0abbc09bc9e4" providerId="ADAL" clId="{8EEFD104-2E31-459C-8AA0-7BC753309DEA}" dt="2022-04-13T18:58:14.868" v="16046" actId="1076"/>
          <ac:spMkLst>
            <pc:docMk/>
            <pc:sldMk cId="2830707583" sldId="2076138182"/>
            <ac:spMk id="8" creationId="{8C287A57-4925-40C5-8D25-3137B92A4CDE}"/>
          </ac:spMkLst>
        </pc:spChg>
        <pc:spChg chg="add mod">
          <ac:chgData name="Sebastian Birk" userId="6fef93f5-c768-4dfb-8bdd-0abbc09bc9e4" providerId="ADAL" clId="{8EEFD104-2E31-459C-8AA0-7BC753309DEA}" dt="2022-04-13T18:58:23.548" v="16047" actId="1076"/>
          <ac:spMkLst>
            <pc:docMk/>
            <pc:sldMk cId="2830707583" sldId="2076138182"/>
            <ac:spMk id="11" creationId="{D034C550-7696-4133-85FA-F86038BAC82D}"/>
          </ac:spMkLst>
        </pc:spChg>
        <pc:spChg chg="add mod">
          <ac:chgData name="Sebastian Birk" userId="6fef93f5-c768-4dfb-8bdd-0abbc09bc9e4" providerId="ADAL" clId="{8EEFD104-2E31-459C-8AA0-7BC753309DEA}" dt="2022-04-13T18:58:31.836" v="16048" actId="1076"/>
          <ac:spMkLst>
            <pc:docMk/>
            <pc:sldMk cId="2830707583" sldId="2076138182"/>
            <ac:spMk id="14" creationId="{FFCD91CF-D082-40F4-9FE8-4F2A7DB8E6C1}"/>
          </ac:spMkLst>
        </pc:spChg>
        <pc:spChg chg="add mod">
          <ac:chgData name="Sebastian Birk" userId="6fef93f5-c768-4dfb-8bdd-0abbc09bc9e4" providerId="ADAL" clId="{8EEFD104-2E31-459C-8AA0-7BC753309DEA}" dt="2022-04-13T18:41:26.110" v="15852" actId="164"/>
          <ac:spMkLst>
            <pc:docMk/>
            <pc:sldMk cId="2830707583" sldId="2076138182"/>
            <ac:spMk id="16" creationId="{4FABD8AE-2B3F-49BE-B114-23184789CABC}"/>
          </ac:spMkLst>
        </pc:spChg>
        <pc:spChg chg="add mod">
          <ac:chgData name="Sebastian Birk" userId="6fef93f5-c768-4dfb-8bdd-0abbc09bc9e4" providerId="ADAL" clId="{8EEFD104-2E31-459C-8AA0-7BC753309DEA}" dt="2022-04-13T18:41:26.110" v="15852" actId="164"/>
          <ac:spMkLst>
            <pc:docMk/>
            <pc:sldMk cId="2830707583" sldId="2076138182"/>
            <ac:spMk id="17" creationId="{F6B78FF9-151F-4892-89B5-D9886F755DF1}"/>
          </ac:spMkLst>
        </pc:spChg>
        <pc:spChg chg="add mod">
          <ac:chgData name="Sebastian Birk" userId="6fef93f5-c768-4dfb-8bdd-0abbc09bc9e4" providerId="ADAL" clId="{8EEFD104-2E31-459C-8AA0-7BC753309DEA}" dt="2022-04-13T18:41:26.110" v="15852" actId="164"/>
          <ac:spMkLst>
            <pc:docMk/>
            <pc:sldMk cId="2830707583" sldId="2076138182"/>
            <ac:spMk id="18" creationId="{353DDFF6-87D9-478C-8A4B-C7E9C19E9CFB}"/>
          </ac:spMkLst>
        </pc:spChg>
        <pc:spChg chg="add mod">
          <ac:chgData name="Sebastian Birk" userId="6fef93f5-c768-4dfb-8bdd-0abbc09bc9e4" providerId="ADAL" clId="{8EEFD104-2E31-459C-8AA0-7BC753309DEA}" dt="2022-04-13T18:45:29.002" v="15921" actId="164"/>
          <ac:spMkLst>
            <pc:docMk/>
            <pc:sldMk cId="2830707583" sldId="2076138182"/>
            <ac:spMk id="26" creationId="{08D35B7F-B996-4D7E-BBB9-F04BD6FA384F}"/>
          </ac:spMkLst>
        </pc:spChg>
        <pc:spChg chg="add mod">
          <ac:chgData name="Sebastian Birk" userId="6fef93f5-c768-4dfb-8bdd-0abbc09bc9e4" providerId="ADAL" clId="{8EEFD104-2E31-459C-8AA0-7BC753309DEA}" dt="2022-04-13T18:45:29.002" v="15921" actId="164"/>
          <ac:spMkLst>
            <pc:docMk/>
            <pc:sldMk cId="2830707583" sldId="2076138182"/>
            <ac:spMk id="27" creationId="{3EC305EA-EA8F-448F-89E9-6F75C6A99992}"/>
          </ac:spMkLst>
        </pc:spChg>
        <pc:spChg chg="add mod">
          <ac:chgData name="Sebastian Birk" userId="6fef93f5-c768-4dfb-8bdd-0abbc09bc9e4" providerId="ADAL" clId="{8EEFD104-2E31-459C-8AA0-7BC753309DEA}" dt="2022-04-13T18:45:29.002" v="15921" actId="164"/>
          <ac:spMkLst>
            <pc:docMk/>
            <pc:sldMk cId="2830707583" sldId="2076138182"/>
            <ac:spMk id="28" creationId="{8238C5F3-9DE1-4C3B-AD8E-51CABDB68E43}"/>
          </ac:spMkLst>
        </pc:spChg>
        <pc:spChg chg="add mod">
          <ac:chgData name="Sebastian Birk" userId="6fef93f5-c768-4dfb-8bdd-0abbc09bc9e4" providerId="ADAL" clId="{8EEFD104-2E31-459C-8AA0-7BC753309DEA}" dt="2022-04-13T18:45:29.002" v="15921" actId="164"/>
          <ac:spMkLst>
            <pc:docMk/>
            <pc:sldMk cId="2830707583" sldId="2076138182"/>
            <ac:spMk id="29" creationId="{90F838CB-0DC7-4A5A-BBE5-CDBB18B9427D}"/>
          </ac:spMkLst>
        </pc:spChg>
        <pc:spChg chg="add mod">
          <ac:chgData name="Sebastian Birk" userId="6fef93f5-c768-4dfb-8bdd-0abbc09bc9e4" providerId="ADAL" clId="{8EEFD104-2E31-459C-8AA0-7BC753309DEA}" dt="2022-04-13T18:42:50.737" v="15875" actId="164"/>
          <ac:spMkLst>
            <pc:docMk/>
            <pc:sldMk cId="2830707583" sldId="2076138182"/>
            <ac:spMk id="30" creationId="{F1D634BF-597B-4765-8844-B2E8A17A350F}"/>
          </ac:spMkLst>
        </pc:spChg>
        <pc:spChg chg="add del mod">
          <ac:chgData name="Sebastian Birk" userId="6fef93f5-c768-4dfb-8bdd-0abbc09bc9e4" providerId="ADAL" clId="{8EEFD104-2E31-459C-8AA0-7BC753309DEA}" dt="2022-04-13T18:44:04.065" v="15902" actId="478"/>
          <ac:spMkLst>
            <pc:docMk/>
            <pc:sldMk cId="2830707583" sldId="2076138182"/>
            <ac:spMk id="36" creationId="{575FC893-A71A-433E-A204-6B623C7DC1E7}"/>
          </ac:spMkLst>
        </pc:spChg>
        <pc:spChg chg="add mod">
          <ac:chgData name="Sebastian Birk" userId="6fef93f5-c768-4dfb-8bdd-0abbc09bc9e4" providerId="ADAL" clId="{8EEFD104-2E31-459C-8AA0-7BC753309DEA}" dt="2022-04-13T18:49:48.043" v="16001" actId="115"/>
          <ac:spMkLst>
            <pc:docMk/>
            <pc:sldMk cId="2830707583" sldId="2076138182"/>
            <ac:spMk id="37" creationId="{7F12330B-F51B-4F99-8EFD-1EB3A1A70E5E}"/>
          </ac:spMkLst>
        </pc:spChg>
        <pc:spChg chg="add mod">
          <ac:chgData name="Sebastian Birk" userId="6fef93f5-c768-4dfb-8bdd-0abbc09bc9e4" providerId="ADAL" clId="{8EEFD104-2E31-459C-8AA0-7BC753309DEA}" dt="2022-04-13T18:49:48.043" v="16001" actId="115"/>
          <ac:spMkLst>
            <pc:docMk/>
            <pc:sldMk cId="2830707583" sldId="2076138182"/>
            <ac:spMk id="38" creationId="{7D0DDB99-F111-4281-9DF9-FEBE1791AE56}"/>
          </ac:spMkLst>
        </pc:spChg>
        <pc:spChg chg="add mod">
          <ac:chgData name="Sebastian Birk" userId="6fef93f5-c768-4dfb-8bdd-0abbc09bc9e4" providerId="ADAL" clId="{8EEFD104-2E31-459C-8AA0-7BC753309DEA}" dt="2022-04-13T18:49:48.043" v="16001" actId="115"/>
          <ac:spMkLst>
            <pc:docMk/>
            <pc:sldMk cId="2830707583" sldId="2076138182"/>
            <ac:spMk id="39" creationId="{39CF1461-7C46-420B-B157-2AAE13BEE04F}"/>
          </ac:spMkLst>
        </pc:spChg>
        <pc:spChg chg="add mod">
          <ac:chgData name="Sebastian Birk" userId="6fef93f5-c768-4dfb-8bdd-0abbc09bc9e4" providerId="ADAL" clId="{8EEFD104-2E31-459C-8AA0-7BC753309DEA}" dt="2022-04-13T18:49:48.043" v="16001" actId="115"/>
          <ac:spMkLst>
            <pc:docMk/>
            <pc:sldMk cId="2830707583" sldId="2076138182"/>
            <ac:spMk id="40" creationId="{F5BE4C14-A9AF-4545-B617-AB0455C347B3}"/>
          </ac:spMkLst>
        </pc:spChg>
        <pc:grpChg chg="add mod topLvl">
          <ac:chgData name="Sebastian Birk" userId="6fef93f5-c768-4dfb-8bdd-0abbc09bc9e4" providerId="ADAL" clId="{8EEFD104-2E31-459C-8AA0-7BC753309DEA}" dt="2022-04-13T18:48:19.562" v="15970" actId="165"/>
          <ac:grpSpMkLst>
            <pc:docMk/>
            <pc:sldMk cId="2830707583" sldId="2076138182"/>
            <ac:grpSpMk id="9" creationId="{46F1ACA3-A4EC-4648-B9EB-AA27A8C2470C}"/>
          </ac:grpSpMkLst>
        </pc:grpChg>
        <pc:grpChg chg="add mod ord topLvl">
          <ac:chgData name="Sebastian Birk" userId="6fef93f5-c768-4dfb-8bdd-0abbc09bc9e4" providerId="ADAL" clId="{8EEFD104-2E31-459C-8AA0-7BC753309DEA}" dt="2022-04-13T18:48:19.562" v="15970" actId="165"/>
          <ac:grpSpMkLst>
            <pc:docMk/>
            <pc:sldMk cId="2830707583" sldId="2076138182"/>
            <ac:grpSpMk id="12" creationId="{FA48322C-2FCE-4B0B-8CC1-6F20D27C96F1}"/>
          </ac:grpSpMkLst>
        </pc:grpChg>
        <pc:grpChg chg="add mod topLvl">
          <ac:chgData name="Sebastian Birk" userId="6fef93f5-c768-4dfb-8bdd-0abbc09bc9e4" providerId="ADAL" clId="{8EEFD104-2E31-459C-8AA0-7BC753309DEA}" dt="2022-04-13T18:48:19.562" v="15970" actId="165"/>
          <ac:grpSpMkLst>
            <pc:docMk/>
            <pc:sldMk cId="2830707583" sldId="2076138182"/>
            <ac:grpSpMk id="15" creationId="{C6215551-CC2F-403D-9426-FCD061967120}"/>
          </ac:grpSpMkLst>
        </pc:grpChg>
        <pc:grpChg chg="add mod">
          <ac:chgData name="Sebastian Birk" userId="6fef93f5-c768-4dfb-8bdd-0abbc09bc9e4" providerId="ADAL" clId="{8EEFD104-2E31-459C-8AA0-7BC753309DEA}" dt="2022-04-13T18:42:50.737" v="15875" actId="164"/>
          <ac:grpSpMkLst>
            <pc:docMk/>
            <pc:sldMk cId="2830707583" sldId="2076138182"/>
            <ac:grpSpMk id="24" creationId="{702030B4-B286-401D-9A56-F05CDC965B5A}"/>
          </ac:grpSpMkLst>
        </pc:grpChg>
        <pc:grpChg chg="add del mod">
          <ac:chgData name="Sebastian Birk" userId="6fef93f5-c768-4dfb-8bdd-0abbc09bc9e4" providerId="ADAL" clId="{8EEFD104-2E31-459C-8AA0-7BC753309DEA}" dt="2022-04-13T18:57:51.684" v="16042" actId="14100"/>
          <ac:grpSpMkLst>
            <pc:docMk/>
            <pc:sldMk cId="2830707583" sldId="2076138182"/>
            <ac:grpSpMk id="25" creationId="{52B90441-C3DA-4F49-B75C-D533AD874FF3}"/>
          </ac:grpSpMkLst>
        </pc:grpChg>
        <pc:grpChg chg="add mod">
          <ac:chgData name="Sebastian Birk" userId="6fef93f5-c768-4dfb-8bdd-0abbc09bc9e4" providerId="ADAL" clId="{8EEFD104-2E31-459C-8AA0-7BC753309DEA}" dt="2022-04-13T18:57:32.183" v="16038" actId="1036"/>
          <ac:grpSpMkLst>
            <pc:docMk/>
            <pc:sldMk cId="2830707583" sldId="2076138182"/>
            <ac:grpSpMk id="35" creationId="{34C6EEA7-5ADC-44C0-90AC-8850616BD70D}"/>
          </ac:grpSpMkLst>
        </pc:grpChg>
        <pc:grpChg chg="add mod">
          <ac:chgData name="Sebastian Birk" userId="6fef93f5-c768-4dfb-8bdd-0abbc09bc9e4" providerId="ADAL" clId="{8EEFD104-2E31-459C-8AA0-7BC753309DEA}" dt="2022-04-13T18:57:32.183" v="16038" actId="1036"/>
          <ac:grpSpMkLst>
            <pc:docMk/>
            <pc:sldMk cId="2830707583" sldId="2076138182"/>
            <ac:grpSpMk id="72" creationId="{7D0409F4-4140-4A69-ADE4-9FD15B6D2E1A}"/>
          </ac:grpSpMkLst>
        </pc:grpChg>
        <pc:grpChg chg="add mod">
          <ac:chgData name="Sebastian Birk" userId="6fef93f5-c768-4dfb-8bdd-0abbc09bc9e4" providerId="ADAL" clId="{8EEFD104-2E31-459C-8AA0-7BC753309DEA}" dt="2022-04-13T18:57:32.183" v="16038" actId="1036"/>
          <ac:grpSpMkLst>
            <pc:docMk/>
            <pc:sldMk cId="2830707583" sldId="2076138182"/>
            <ac:grpSpMk id="73" creationId="{122BFD62-940B-40CE-8438-12C743FE2453}"/>
          </ac:grpSpMkLst>
        </pc:grpChg>
        <pc:picChg chg="del">
          <ac:chgData name="Sebastian Birk" userId="6fef93f5-c768-4dfb-8bdd-0abbc09bc9e4" providerId="ADAL" clId="{8EEFD104-2E31-459C-8AA0-7BC753309DEA}" dt="2022-04-06T17:29:17.370" v="12398" actId="478"/>
          <ac:picMkLst>
            <pc:docMk/>
            <pc:sldMk cId="2830707583" sldId="2076138182"/>
            <ac:picMk id="5" creationId="{C603BF0B-8039-4585-9A54-9A015BF779D0}"/>
          </ac:picMkLst>
        </pc:picChg>
        <pc:cxnChg chg="add mod">
          <ac:chgData name="Sebastian Birk" userId="6fef93f5-c768-4dfb-8bdd-0abbc09bc9e4" providerId="ADAL" clId="{8EEFD104-2E31-459C-8AA0-7BC753309DEA}" dt="2022-04-13T18:41:26.110" v="15852" actId="164"/>
          <ac:cxnSpMkLst>
            <pc:docMk/>
            <pc:sldMk cId="2830707583" sldId="2076138182"/>
            <ac:cxnSpMk id="20" creationId="{C5BFED35-84F8-48A2-9C54-2294E45CB037}"/>
          </ac:cxnSpMkLst>
        </pc:cxnChg>
        <pc:cxnChg chg="add mod">
          <ac:chgData name="Sebastian Birk" userId="6fef93f5-c768-4dfb-8bdd-0abbc09bc9e4" providerId="ADAL" clId="{8EEFD104-2E31-459C-8AA0-7BC753309DEA}" dt="2022-04-13T18:41:26.110" v="15852" actId="164"/>
          <ac:cxnSpMkLst>
            <pc:docMk/>
            <pc:sldMk cId="2830707583" sldId="2076138182"/>
            <ac:cxnSpMk id="21" creationId="{C5B3F001-202D-4B11-9490-A2C3375AA8CF}"/>
          </ac:cxnSpMkLst>
        </pc:cxnChg>
        <pc:cxnChg chg="add mod">
          <ac:chgData name="Sebastian Birk" userId="6fef93f5-c768-4dfb-8bdd-0abbc09bc9e4" providerId="ADAL" clId="{8EEFD104-2E31-459C-8AA0-7BC753309DEA}" dt="2022-04-13T18:42:50.737" v="15875" actId="164"/>
          <ac:cxnSpMkLst>
            <pc:docMk/>
            <pc:sldMk cId="2830707583" sldId="2076138182"/>
            <ac:cxnSpMk id="31" creationId="{C3524001-3B42-443F-8C22-32A4449306F3}"/>
          </ac:cxnSpMkLst>
        </pc:cxnChg>
        <pc:cxnChg chg="add mod">
          <ac:chgData name="Sebastian Birk" userId="6fef93f5-c768-4dfb-8bdd-0abbc09bc9e4" providerId="ADAL" clId="{8EEFD104-2E31-459C-8AA0-7BC753309DEA}" dt="2022-04-13T18:45:16.569" v="15920" actId="164"/>
          <ac:cxnSpMkLst>
            <pc:docMk/>
            <pc:sldMk cId="2830707583" sldId="2076138182"/>
            <ac:cxnSpMk id="41" creationId="{A4097EBF-A932-4B4A-AD43-A04EC19CA3CA}"/>
          </ac:cxnSpMkLst>
        </pc:cxnChg>
        <pc:cxnChg chg="add mod">
          <ac:chgData name="Sebastian Birk" userId="6fef93f5-c768-4dfb-8bdd-0abbc09bc9e4" providerId="ADAL" clId="{8EEFD104-2E31-459C-8AA0-7BC753309DEA}" dt="2022-04-13T18:45:16.569" v="15920" actId="164"/>
          <ac:cxnSpMkLst>
            <pc:docMk/>
            <pc:sldMk cId="2830707583" sldId="2076138182"/>
            <ac:cxnSpMk id="44" creationId="{A12E8A35-4C97-4EA2-A9F0-B9698EA4A426}"/>
          </ac:cxnSpMkLst>
        </pc:cxnChg>
        <pc:cxnChg chg="add mod">
          <ac:chgData name="Sebastian Birk" userId="6fef93f5-c768-4dfb-8bdd-0abbc09bc9e4" providerId="ADAL" clId="{8EEFD104-2E31-459C-8AA0-7BC753309DEA}" dt="2022-04-13T18:45:16.569" v="15920" actId="164"/>
          <ac:cxnSpMkLst>
            <pc:docMk/>
            <pc:sldMk cId="2830707583" sldId="2076138182"/>
            <ac:cxnSpMk id="49" creationId="{BC6331C9-AD1E-4C7F-A471-1814A77319BF}"/>
          </ac:cxnSpMkLst>
        </pc:cxnChg>
        <pc:cxnChg chg="add mod">
          <ac:chgData name="Sebastian Birk" userId="6fef93f5-c768-4dfb-8bdd-0abbc09bc9e4" providerId="ADAL" clId="{8EEFD104-2E31-459C-8AA0-7BC753309DEA}" dt="2022-04-13T18:45:16.569" v="15920" actId="164"/>
          <ac:cxnSpMkLst>
            <pc:docMk/>
            <pc:sldMk cId="2830707583" sldId="2076138182"/>
            <ac:cxnSpMk id="52" creationId="{147C81DF-667D-4180-AC1B-6C2A85774E71}"/>
          </ac:cxnSpMkLst>
        </pc:cxnChg>
        <pc:cxnChg chg="add mod">
          <ac:chgData name="Sebastian Birk" userId="6fef93f5-c768-4dfb-8bdd-0abbc09bc9e4" providerId="ADAL" clId="{8EEFD104-2E31-459C-8AA0-7BC753309DEA}" dt="2022-04-13T18:45:29.002" v="15921" actId="164"/>
          <ac:cxnSpMkLst>
            <pc:docMk/>
            <pc:sldMk cId="2830707583" sldId="2076138182"/>
            <ac:cxnSpMk id="57" creationId="{3F32357A-4320-4DB0-ACC3-28F89E3B49E9}"/>
          </ac:cxnSpMkLst>
        </pc:cxnChg>
        <pc:cxnChg chg="add mod">
          <ac:chgData name="Sebastian Birk" userId="6fef93f5-c768-4dfb-8bdd-0abbc09bc9e4" providerId="ADAL" clId="{8EEFD104-2E31-459C-8AA0-7BC753309DEA}" dt="2022-04-13T18:45:29.002" v="15921" actId="164"/>
          <ac:cxnSpMkLst>
            <pc:docMk/>
            <pc:sldMk cId="2830707583" sldId="2076138182"/>
            <ac:cxnSpMk id="60" creationId="{BB051AFE-E800-4286-AE0B-E012EB7A1573}"/>
          </ac:cxnSpMkLst>
        </pc:cxnChg>
        <pc:cxnChg chg="add mod">
          <ac:chgData name="Sebastian Birk" userId="6fef93f5-c768-4dfb-8bdd-0abbc09bc9e4" providerId="ADAL" clId="{8EEFD104-2E31-459C-8AA0-7BC753309DEA}" dt="2022-04-13T18:45:29.002" v="15921" actId="164"/>
          <ac:cxnSpMkLst>
            <pc:docMk/>
            <pc:sldMk cId="2830707583" sldId="2076138182"/>
            <ac:cxnSpMk id="63" creationId="{340CEE33-DC70-4765-8106-D047E1B74369}"/>
          </ac:cxnSpMkLst>
        </pc:cxnChg>
        <pc:cxnChg chg="add mod">
          <ac:chgData name="Sebastian Birk" userId="6fef93f5-c768-4dfb-8bdd-0abbc09bc9e4" providerId="ADAL" clId="{8EEFD104-2E31-459C-8AA0-7BC753309DEA}" dt="2022-04-13T19:21:44.409" v="16049"/>
          <ac:cxnSpMkLst>
            <pc:docMk/>
            <pc:sldMk cId="2830707583" sldId="2076138182"/>
            <ac:cxnSpMk id="74" creationId="{E9A2777B-7DF5-4C0B-836D-53BD03DD537C}"/>
          </ac:cxnSpMkLst>
        </pc:cxnChg>
      </pc:sldChg>
      <pc:sldChg chg="addSp delSp modSp add del mod">
        <pc:chgData name="Sebastian Birk" userId="6fef93f5-c768-4dfb-8bdd-0abbc09bc9e4" providerId="ADAL" clId="{8EEFD104-2E31-459C-8AA0-7BC753309DEA}" dt="2022-04-21T08:32:05.264" v="24395" actId="47"/>
        <pc:sldMkLst>
          <pc:docMk/>
          <pc:sldMk cId="311458012" sldId="2076138183"/>
        </pc:sldMkLst>
        <pc:spChg chg="mod">
          <ac:chgData name="Sebastian Birk" userId="6fef93f5-c768-4dfb-8bdd-0abbc09bc9e4" providerId="ADAL" clId="{8EEFD104-2E31-459C-8AA0-7BC753309DEA}" dt="2022-04-21T08:30:02.521" v="24378" actId="1076"/>
          <ac:spMkLst>
            <pc:docMk/>
            <pc:sldMk cId="311458012" sldId="2076138183"/>
            <ac:spMk id="2" creationId="{A32AD522-AB6F-487F-8C5C-F2B981237073}"/>
          </ac:spMkLst>
        </pc:spChg>
        <pc:spChg chg="mod ord">
          <ac:chgData name="Sebastian Birk" userId="6fef93f5-c768-4dfb-8bdd-0abbc09bc9e4" providerId="ADAL" clId="{8EEFD104-2E31-459C-8AA0-7BC753309DEA}" dt="2022-04-21T06:05:38.161" v="21129" actId="20577"/>
          <ac:spMkLst>
            <pc:docMk/>
            <pc:sldMk cId="311458012" sldId="2076138183"/>
            <ac:spMk id="3" creationId="{446D488A-F04D-4C49-B100-0ECB9809262B}"/>
          </ac:spMkLst>
        </pc:spChg>
        <pc:spChg chg="del mod">
          <ac:chgData name="Sebastian Birk" userId="6fef93f5-c768-4dfb-8bdd-0abbc09bc9e4" providerId="ADAL" clId="{8EEFD104-2E31-459C-8AA0-7BC753309DEA}" dt="2022-04-06T17:41:11.993" v="13091" actId="478"/>
          <ac:spMkLst>
            <pc:docMk/>
            <pc:sldMk cId="311458012" sldId="2076138183"/>
            <ac:spMk id="4" creationId="{A41DEE4C-CF5E-4783-BD02-FDE3F8FA3894}"/>
          </ac:spMkLst>
        </pc:spChg>
        <pc:spChg chg="add del mod">
          <ac:chgData name="Sebastian Birk" userId="6fef93f5-c768-4dfb-8bdd-0abbc09bc9e4" providerId="ADAL" clId="{8EEFD104-2E31-459C-8AA0-7BC753309DEA}" dt="2022-04-21T06:04:04.414" v="20945" actId="478"/>
          <ac:spMkLst>
            <pc:docMk/>
            <pc:sldMk cId="311458012" sldId="2076138183"/>
            <ac:spMk id="6" creationId="{3AAB40BF-7DEB-44EB-8DF4-86CECD08FB53}"/>
          </ac:spMkLst>
        </pc:spChg>
        <pc:spChg chg="del">
          <ac:chgData name="Sebastian Birk" userId="6fef93f5-c768-4dfb-8bdd-0abbc09bc9e4" providerId="ADAL" clId="{8EEFD104-2E31-459C-8AA0-7BC753309DEA}" dt="2022-04-06T17:41:08.702" v="13088" actId="478"/>
          <ac:spMkLst>
            <pc:docMk/>
            <pc:sldMk cId="311458012" sldId="2076138183"/>
            <ac:spMk id="6" creationId="{FBD28364-B16A-421E-BDBA-5061F3A97967}"/>
          </ac:spMkLst>
        </pc:spChg>
        <pc:spChg chg="del">
          <ac:chgData name="Sebastian Birk" userId="6fef93f5-c768-4dfb-8bdd-0abbc09bc9e4" providerId="ADAL" clId="{8EEFD104-2E31-459C-8AA0-7BC753309DEA}" dt="2022-04-06T17:41:08" v="13087" actId="478"/>
          <ac:spMkLst>
            <pc:docMk/>
            <pc:sldMk cId="311458012" sldId="2076138183"/>
            <ac:spMk id="7" creationId="{4EB1A7B2-9B4D-481C-A9F8-0C95F8ADA5D4}"/>
          </ac:spMkLst>
        </pc:spChg>
        <pc:spChg chg="add del mod">
          <ac:chgData name="Sebastian Birk" userId="6fef93f5-c768-4dfb-8bdd-0abbc09bc9e4" providerId="ADAL" clId="{8EEFD104-2E31-459C-8AA0-7BC753309DEA}" dt="2022-04-21T06:38:00.157" v="21757" actId="478"/>
          <ac:spMkLst>
            <pc:docMk/>
            <pc:sldMk cId="311458012" sldId="2076138183"/>
            <ac:spMk id="12" creationId="{785912F3-7F4F-45CB-8EF2-5F9BEF2466CD}"/>
          </ac:spMkLst>
        </pc:spChg>
        <pc:spChg chg="add del mod ord">
          <ac:chgData name="Sebastian Birk" userId="6fef93f5-c768-4dfb-8bdd-0abbc09bc9e4" providerId="ADAL" clId="{8EEFD104-2E31-459C-8AA0-7BC753309DEA}" dt="2022-04-21T06:12:09.182" v="21586" actId="478"/>
          <ac:spMkLst>
            <pc:docMk/>
            <pc:sldMk cId="311458012" sldId="2076138183"/>
            <ac:spMk id="13" creationId="{4169803F-1F06-4734-9263-120CC5E6E7D0}"/>
          </ac:spMkLst>
        </pc:spChg>
        <pc:spChg chg="add del mod">
          <ac:chgData name="Sebastian Birk" userId="6fef93f5-c768-4dfb-8bdd-0abbc09bc9e4" providerId="ADAL" clId="{8EEFD104-2E31-459C-8AA0-7BC753309DEA}" dt="2022-04-21T06:37:10.272" v="21753"/>
          <ac:spMkLst>
            <pc:docMk/>
            <pc:sldMk cId="311458012" sldId="2076138183"/>
            <ac:spMk id="14" creationId="{266124DD-BF2A-476E-BB56-436CDA77ED54}"/>
          </ac:spMkLst>
        </pc:spChg>
        <pc:spChg chg="add mod">
          <ac:chgData name="Sebastian Birk" userId="6fef93f5-c768-4dfb-8bdd-0abbc09bc9e4" providerId="ADAL" clId="{8EEFD104-2E31-459C-8AA0-7BC753309DEA}" dt="2022-04-21T07:44:29.885" v="23285" actId="20577"/>
          <ac:spMkLst>
            <pc:docMk/>
            <pc:sldMk cId="311458012" sldId="2076138183"/>
            <ac:spMk id="17" creationId="{8355E63C-02C9-4F12-8419-8813D69809D5}"/>
          </ac:spMkLst>
        </pc:spChg>
        <pc:picChg chg="add del">
          <ac:chgData name="Sebastian Birk" userId="6fef93f5-c768-4dfb-8bdd-0abbc09bc9e4" providerId="ADAL" clId="{8EEFD104-2E31-459C-8AA0-7BC753309DEA}" dt="2022-04-21T06:03:18.666" v="20862" actId="478"/>
          <ac:picMkLst>
            <pc:docMk/>
            <pc:sldMk cId="311458012" sldId="2076138183"/>
            <ac:picMk id="5" creationId="{52C7529A-91F3-476B-B178-EA5814CD59D9}"/>
          </ac:picMkLst>
        </pc:picChg>
        <pc:picChg chg="add del mod">
          <ac:chgData name="Sebastian Birk" userId="6fef93f5-c768-4dfb-8bdd-0abbc09bc9e4" providerId="ADAL" clId="{8EEFD104-2E31-459C-8AA0-7BC753309DEA}" dt="2022-04-21T06:09:24.230" v="21557" actId="478"/>
          <ac:picMkLst>
            <pc:docMk/>
            <pc:sldMk cId="311458012" sldId="2076138183"/>
            <ac:picMk id="8" creationId="{087B10BB-E3B3-4C20-ADAC-05759CCF8A10}"/>
          </ac:picMkLst>
        </pc:picChg>
        <pc:picChg chg="add del mod">
          <ac:chgData name="Sebastian Birk" userId="6fef93f5-c768-4dfb-8bdd-0abbc09bc9e4" providerId="ADAL" clId="{8EEFD104-2E31-459C-8AA0-7BC753309DEA}" dt="2022-04-21T06:37:58.521" v="21756" actId="478"/>
          <ac:picMkLst>
            <pc:docMk/>
            <pc:sldMk cId="311458012" sldId="2076138183"/>
            <ac:picMk id="10" creationId="{9373A1ED-D028-4304-AB96-0FE58358FABF}"/>
          </ac:picMkLst>
        </pc:picChg>
        <pc:picChg chg="add mod">
          <ac:chgData name="Sebastian Birk" userId="6fef93f5-c768-4dfb-8bdd-0abbc09bc9e4" providerId="ADAL" clId="{8EEFD104-2E31-459C-8AA0-7BC753309DEA}" dt="2022-04-21T08:26:56.411" v="24346" actId="1076"/>
          <ac:picMkLst>
            <pc:docMk/>
            <pc:sldMk cId="311458012" sldId="2076138183"/>
            <ac:picMk id="16" creationId="{F5BD6751-AC23-457E-9A7A-06E82D4D8666}"/>
          </ac:picMkLst>
        </pc:picChg>
        <pc:picChg chg="add del mod">
          <ac:chgData name="Sebastian Birk" userId="6fef93f5-c768-4dfb-8bdd-0abbc09bc9e4" providerId="ADAL" clId="{8EEFD104-2E31-459C-8AA0-7BC753309DEA}" dt="2022-04-21T06:44:05.462" v="21996" actId="478"/>
          <ac:picMkLst>
            <pc:docMk/>
            <pc:sldMk cId="311458012" sldId="2076138183"/>
            <ac:picMk id="19" creationId="{25AB0239-2A51-45B2-B217-377AD391D0CB}"/>
          </ac:picMkLst>
        </pc:picChg>
        <pc:picChg chg="add del mod">
          <ac:chgData name="Sebastian Birk" userId="6fef93f5-c768-4dfb-8bdd-0abbc09bc9e4" providerId="ADAL" clId="{8EEFD104-2E31-459C-8AA0-7BC753309DEA}" dt="2022-04-21T06:44:05.017" v="21995" actId="478"/>
          <ac:picMkLst>
            <pc:docMk/>
            <pc:sldMk cId="311458012" sldId="2076138183"/>
            <ac:picMk id="21" creationId="{4610B73D-B48B-4C19-BBF2-8BC6B4EEA38F}"/>
          </ac:picMkLst>
        </pc:picChg>
        <pc:picChg chg="add mod">
          <ac:chgData name="Sebastian Birk" userId="6fef93f5-c768-4dfb-8bdd-0abbc09bc9e4" providerId="ADAL" clId="{8EEFD104-2E31-459C-8AA0-7BC753309DEA}" dt="2022-04-21T07:32:23.037" v="23121" actId="14100"/>
          <ac:picMkLst>
            <pc:docMk/>
            <pc:sldMk cId="311458012" sldId="2076138183"/>
            <ac:picMk id="23" creationId="{51F6D6B2-00A3-495C-8271-1615C01BBDC0}"/>
          </ac:picMkLst>
        </pc:picChg>
        <pc:picChg chg="add mod">
          <ac:chgData name="Sebastian Birk" userId="6fef93f5-c768-4dfb-8bdd-0abbc09bc9e4" providerId="ADAL" clId="{8EEFD104-2E31-459C-8AA0-7BC753309DEA}" dt="2022-04-21T07:31:53.052" v="23115" actId="1076"/>
          <ac:picMkLst>
            <pc:docMk/>
            <pc:sldMk cId="311458012" sldId="2076138183"/>
            <ac:picMk id="25" creationId="{81C1A609-F434-43C3-8CC5-6E4F99D85213}"/>
          </ac:picMkLst>
        </pc:picChg>
        <pc:picChg chg="add mod">
          <ac:chgData name="Sebastian Birk" userId="6fef93f5-c768-4dfb-8bdd-0abbc09bc9e4" providerId="ADAL" clId="{8EEFD104-2E31-459C-8AA0-7BC753309DEA}" dt="2022-04-21T07:32:01.541" v="23118" actId="14100"/>
          <ac:picMkLst>
            <pc:docMk/>
            <pc:sldMk cId="311458012" sldId="2076138183"/>
            <ac:picMk id="27" creationId="{3EA59F11-F411-428D-B88C-745E9EE0ADE7}"/>
          </ac:picMkLst>
        </pc:picChg>
      </pc:sldChg>
      <pc:sldChg chg="modSp add mod">
        <pc:chgData name="Sebastian Birk" userId="6fef93f5-c768-4dfb-8bdd-0abbc09bc9e4" providerId="ADAL" clId="{8EEFD104-2E31-459C-8AA0-7BC753309DEA}" dt="2022-04-06T17:41:30" v="13133" actId="20577"/>
        <pc:sldMkLst>
          <pc:docMk/>
          <pc:sldMk cId="2235090800" sldId="2076138184"/>
        </pc:sldMkLst>
        <pc:spChg chg="mod">
          <ac:chgData name="Sebastian Birk" userId="6fef93f5-c768-4dfb-8bdd-0abbc09bc9e4" providerId="ADAL" clId="{8EEFD104-2E31-459C-8AA0-7BC753309DEA}" dt="2022-04-06T17:41:30" v="13133" actId="20577"/>
          <ac:spMkLst>
            <pc:docMk/>
            <pc:sldMk cId="2235090800" sldId="2076138184"/>
            <ac:spMk id="3" creationId="{446D488A-F04D-4C49-B100-0ECB9809262B}"/>
          </ac:spMkLst>
        </pc:spChg>
      </pc:sldChg>
      <pc:sldChg chg="modSp add mod">
        <pc:chgData name="Sebastian Birk" userId="6fef93f5-c768-4dfb-8bdd-0abbc09bc9e4" providerId="ADAL" clId="{8EEFD104-2E31-459C-8AA0-7BC753309DEA}" dt="2022-04-06T17:41:35.906" v="13140" actId="20577"/>
        <pc:sldMkLst>
          <pc:docMk/>
          <pc:sldMk cId="284960763" sldId="2076138185"/>
        </pc:sldMkLst>
        <pc:spChg chg="mod">
          <ac:chgData name="Sebastian Birk" userId="6fef93f5-c768-4dfb-8bdd-0abbc09bc9e4" providerId="ADAL" clId="{8EEFD104-2E31-459C-8AA0-7BC753309DEA}" dt="2022-04-06T17:41:35.906" v="13140" actId="20577"/>
          <ac:spMkLst>
            <pc:docMk/>
            <pc:sldMk cId="284960763" sldId="2076138185"/>
            <ac:spMk id="3" creationId="{446D488A-F04D-4C49-B100-0ECB9809262B}"/>
          </ac:spMkLst>
        </pc:spChg>
      </pc:sldChg>
      <pc:sldChg chg="addSp delSp modSp add mod ord">
        <pc:chgData name="Sebastian Birk" userId="6fef93f5-c768-4dfb-8bdd-0abbc09bc9e4" providerId="ADAL" clId="{8EEFD104-2E31-459C-8AA0-7BC753309DEA}" dt="2022-04-20T20:12:20.717" v="18444" actId="20577"/>
        <pc:sldMkLst>
          <pc:docMk/>
          <pc:sldMk cId="3504728085" sldId="2076138186"/>
        </pc:sldMkLst>
        <pc:spChg chg="mod">
          <ac:chgData name="Sebastian Birk" userId="6fef93f5-c768-4dfb-8bdd-0abbc09bc9e4" providerId="ADAL" clId="{8EEFD104-2E31-459C-8AA0-7BC753309DEA}" dt="2022-04-13T19:32:19.240" v="16587" actId="108"/>
          <ac:spMkLst>
            <pc:docMk/>
            <pc:sldMk cId="3504728085" sldId="2076138186"/>
            <ac:spMk id="2" creationId="{A32AD522-AB6F-487F-8C5C-F2B981237073}"/>
          </ac:spMkLst>
        </pc:spChg>
        <pc:spChg chg="del mod">
          <ac:chgData name="Sebastian Birk" userId="6fef93f5-c768-4dfb-8bdd-0abbc09bc9e4" providerId="ADAL" clId="{8EEFD104-2E31-459C-8AA0-7BC753309DEA}" dt="2022-04-13T19:22:01.710" v="16052" actId="478"/>
          <ac:spMkLst>
            <pc:docMk/>
            <pc:sldMk cId="3504728085" sldId="2076138186"/>
            <ac:spMk id="3" creationId="{446D488A-F04D-4C49-B100-0ECB9809262B}"/>
          </ac:spMkLst>
        </pc:spChg>
        <pc:spChg chg="add mod">
          <ac:chgData name="Sebastian Birk" userId="6fef93f5-c768-4dfb-8bdd-0abbc09bc9e4" providerId="ADAL" clId="{8EEFD104-2E31-459C-8AA0-7BC753309DEA}" dt="2022-04-20T20:12:20.717" v="18444" actId="20577"/>
          <ac:spMkLst>
            <pc:docMk/>
            <pc:sldMk cId="3504728085" sldId="2076138186"/>
            <ac:spMk id="4" creationId="{26BF7F81-49AD-4CCC-9A92-734FA7569597}"/>
          </ac:spMkLst>
        </pc:spChg>
      </pc:sldChg>
      <pc:sldChg chg="modSp add mod">
        <pc:chgData name="Sebastian Birk" userId="6fef93f5-c768-4dfb-8bdd-0abbc09bc9e4" providerId="ADAL" clId="{8EEFD104-2E31-459C-8AA0-7BC753309DEA}" dt="2022-04-06T17:42:37.868" v="13260" actId="20577"/>
        <pc:sldMkLst>
          <pc:docMk/>
          <pc:sldMk cId="1783186448" sldId="2076138187"/>
        </pc:sldMkLst>
        <pc:spChg chg="mod">
          <ac:chgData name="Sebastian Birk" userId="6fef93f5-c768-4dfb-8bdd-0abbc09bc9e4" providerId="ADAL" clId="{8EEFD104-2E31-459C-8AA0-7BC753309DEA}" dt="2022-04-06T17:42:37.868" v="13260" actId="20577"/>
          <ac:spMkLst>
            <pc:docMk/>
            <pc:sldMk cId="1783186448" sldId="2076138187"/>
            <ac:spMk id="3" creationId="{446D488A-F04D-4C49-B100-0ECB9809262B}"/>
          </ac:spMkLst>
        </pc:spChg>
      </pc:sldChg>
      <pc:sldChg chg="addSp delSp modSp add mod ord">
        <pc:chgData name="Sebastian Birk" userId="6fef93f5-c768-4dfb-8bdd-0abbc09bc9e4" providerId="ADAL" clId="{8EEFD104-2E31-459C-8AA0-7BC753309DEA}" dt="2022-04-06T17:44:45.215" v="13320" actId="1076"/>
        <pc:sldMkLst>
          <pc:docMk/>
          <pc:sldMk cId="3029422462" sldId="2076138188"/>
        </pc:sldMkLst>
        <pc:spChg chg="del">
          <ac:chgData name="Sebastian Birk" userId="6fef93f5-c768-4dfb-8bdd-0abbc09bc9e4" providerId="ADAL" clId="{8EEFD104-2E31-459C-8AA0-7BC753309DEA}" dt="2022-04-06T17:44:17.972" v="13318" actId="478"/>
          <ac:spMkLst>
            <pc:docMk/>
            <pc:sldMk cId="3029422462" sldId="2076138188"/>
            <ac:spMk id="2" creationId="{A32AD522-AB6F-487F-8C5C-F2B981237073}"/>
          </ac:spMkLst>
        </pc:spChg>
        <pc:spChg chg="mod">
          <ac:chgData name="Sebastian Birk" userId="6fef93f5-c768-4dfb-8bdd-0abbc09bc9e4" providerId="ADAL" clId="{8EEFD104-2E31-459C-8AA0-7BC753309DEA}" dt="2022-04-06T17:44:12.813" v="13317" actId="20577"/>
          <ac:spMkLst>
            <pc:docMk/>
            <pc:sldMk cId="3029422462" sldId="2076138188"/>
            <ac:spMk id="3" creationId="{446D488A-F04D-4C49-B100-0ECB9809262B}"/>
          </ac:spMkLst>
        </pc:spChg>
        <pc:spChg chg="add del mod">
          <ac:chgData name="Sebastian Birk" userId="6fef93f5-c768-4dfb-8bdd-0abbc09bc9e4" providerId="ADAL" clId="{8EEFD104-2E31-459C-8AA0-7BC753309DEA}" dt="2022-04-06T17:44:43.035" v="13319" actId="22"/>
          <ac:spMkLst>
            <pc:docMk/>
            <pc:sldMk cId="3029422462" sldId="2076138188"/>
            <ac:spMk id="6" creationId="{5898F6C0-1379-4069-9407-F2F8309D0D70}"/>
          </ac:spMkLst>
        </pc:spChg>
        <pc:picChg chg="del">
          <ac:chgData name="Sebastian Birk" userId="6fef93f5-c768-4dfb-8bdd-0abbc09bc9e4" providerId="ADAL" clId="{8EEFD104-2E31-459C-8AA0-7BC753309DEA}" dt="2022-04-06T17:44:17.972" v="13318" actId="478"/>
          <ac:picMkLst>
            <pc:docMk/>
            <pc:sldMk cId="3029422462" sldId="2076138188"/>
            <ac:picMk id="5" creationId="{C603BF0B-8039-4585-9A54-9A015BF779D0}"/>
          </ac:picMkLst>
        </pc:picChg>
        <pc:picChg chg="add mod ord">
          <ac:chgData name="Sebastian Birk" userId="6fef93f5-c768-4dfb-8bdd-0abbc09bc9e4" providerId="ADAL" clId="{8EEFD104-2E31-459C-8AA0-7BC753309DEA}" dt="2022-04-06T17:44:45.215" v="13320" actId="1076"/>
          <ac:picMkLst>
            <pc:docMk/>
            <pc:sldMk cId="3029422462" sldId="2076138188"/>
            <ac:picMk id="8" creationId="{4B0B67DB-1FB6-4055-97B1-BD59A36649E7}"/>
          </ac:picMkLst>
        </pc:picChg>
      </pc:sldChg>
      <pc:sldChg chg="addSp delSp modSp add mod">
        <pc:chgData name="Sebastian Birk" userId="6fef93f5-c768-4dfb-8bdd-0abbc09bc9e4" providerId="ADAL" clId="{8EEFD104-2E31-459C-8AA0-7BC753309DEA}" dt="2022-04-20T18:29:05.509" v="17930" actId="20577"/>
        <pc:sldMkLst>
          <pc:docMk/>
          <pc:sldMk cId="321739063" sldId="2076138189"/>
        </pc:sldMkLst>
        <pc:spChg chg="mod">
          <ac:chgData name="Sebastian Birk" userId="6fef93f5-c768-4dfb-8bdd-0abbc09bc9e4" providerId="ADAL" clId="{8EEFD104-2E31-459C-8AA0-7BC753309DEA}" dt="2022-04-20T18:29:05.509" v="17930" actId="20577"/>
          <ac:spMkLst>
            <pc:docMk/>
            <pc:sldMk cId="321739063" sldId="2076138189"/>
            <ac:spMk id="2" creationId="{A32AD522-AB6F-487F-8C5C-F2B981237073}"/>
          </ac:spMkLst>
        </pc:spChg>
        <pc:spChg chg="del mod">
          <ac:chgData name="Sebastian Birk" userId="6fef93f5-c768-4dfb-8bdd-0abbc09bc9e4" providerId="ADAL" clId="{8EEFD104-2E31-459C-8AA0-7BC753309DEA}" dt="2022-04-13T19:36:42.534" v="16602" actId="478"/>
          <ac:spMkLst>
            <pc:docMk/>
            <pc:sldMk cId="321739063" sldId="2076138189"/>
            <ac:spMk id="3" creationId="{446D488A-F04D-4C49-B100-0ECB9809262B}"/>
          </ac:spMkLst>
        </pc:spChg>
        <pc:spChg chg="del">
          <ac:chgData name="Sebastian Birk" userId="6fef93f5-c768-4dfb-8bdd-0abbc09bc9e4" providerId="ADAL" clId="{8EEFD104-2E31-459C-8AA0-7BC753309DEA}" dt="2022-04-06T17:46:24.973" v="13353" actId="478"/>
          <ac:spMkLst>
            <pc:docMk/>
            <pc:sldMk cId="321739063" sldId="2076138189"/>
            <ac:spMk id="4" creationId="{A41DEE4C-CF5E-4783-BD02-FDE3F8FA3894}"/>
          </ac:spMkLst>
        </pc:spChg>
        <pc:spChg chg="add del mod">
          <ac:chgData name="Sebastian Birk" userId="6fef93f5-c768-4dfb-8bdd-0abbc09bc9e4" providerId="ADAL" clId="{8EEFD104-2E31-459C-8AA0-7BC753309DEA}" dt="2022-04-13T19:36:46.894" v="16603" actId="478"/>
          <ac:spMkLst>
            <pc:docMk/>
            <pc:sldMk cId="321739063" sldId="2076138189"/>
            <ac:spMk id="5" creationId="{21217CB0-7D51-4EA0-ABED-E937297DABEF}"/>
          </ac:spMkLst>
        </pc:spChg>
        <pc:spChg chg="del">
          <ac:chgData name="Sebastian Birk" userId="6fef93f5-c768-4dfb-8bdd-0abbc09bc9e4" providerId="ADAL" clId="{8EEFD104-2E31-459C-8AA0-7BC753309DEA}" dt="2022-04-06T17:46:24.406" v="13352" actId="478"/>
          <ac:spMkLst>
            <pc:docMk/>
            <pc:sldMk cId="321739063" sldId="2076138189"/>
            <ac:spMk id="6" creationId="{FBD28364-B16A-421E-BDBA-5061F3A97967}"/>
          </ac:spMkLst>
        </pc:spChg>
        <pc:spChg chg="del">
          <ac:chgData name="Sebastian Birk" userId="6fef93f5-c768-4dfb-8bdd-0abbc09bc9e4" providerId="ADAL" clId="{8EEFD104-2E31-459C-8AA0-7BC753309DEA}" dt="2022-04-06T17:46:23.523" v="13351" actId="478"/>
          <ac:spMkLst>
            <pc:docMk/>
            <pc:sldMk cId="321739063" sldId="2076138189"/>
            <ac:spMk id="7" creationId="{4EB1A7B2-9B4D-481C-A9F8-0C95F8ADA5D4}"/>
          </ac:spMkLst>
        </pc:spChg>
        <pc:spChg chg="add mod">
          <ac:chgData name="Sebastian Birk" userId="6fef93f5-c768-4dfb-8bdd-0abbc09bc9e4" providerId="ADAL" clId="{8EEFD104-2E31-459C-8AA0-7BC753309DEA}" dt="2022-04-13T20:06:05.654" v="16722" actId="20577"/>
          <ac:spMkLst>
            <pc:docMk/>
            <pc:sldMk cId="321739063" sldId="2076138189"/>
            <ac:spMk id="7" creationId="{E4E09CC6-389F-44CC-8447-38D0A325EC97}"/>
          </ac:spMkLst>
        </pc:spChg>
        <pc:spChg chg="add mod">
          <ac:chgData name="Sebastian Birk" userId="6fef93f5-c768-4dfb-8bdd-0abbc09bc9e4" providerId="ADAL" clId="{8EEFD104-2E31-459C-8AA0-7BC753309DEA}" dt="2022-04-13T20:35:53.757" v="17897" actId="1076"/>
          <ac:spMkLst>
            <pc:docMk/>
            <pc:sldMk cId="321739063" sldId="2076138189"/>
            <ac:spMk id="11" creationId="{5F67B4A0-E0BE-405F-89CC-B63D371BC3AD}"/>
          </ac:spMkLst>
        </pc:spChg>
        <pc:spChg chg="add mod">
          <ac:chgData name="Sebastian Birk" userId="6fef93f5-c768-4dfb-8bdd-0abbc09bc9e4" providerId="ADAL" clId="{8EEFD104-2E31-459C-8AA0-7BC753309DEA}" dt="2022-04-13T20:36:22.776" v="17901" actId="1076"/>
          <ac:spMkLst>
            <pc:docMk/>
            <pc:sldMk cId="321739063" sldId="2076138189"/>
            <ac:spMk id="14" creationId="{DD62A5BB-BD81-450F-B194-B096D75C391E}"/>
          </ac:spMkLst>
        </pc:spChg>
        <pc:spChg chg="add mod">
          <ac:chgData name="Sebastian Birk" userId="6fef93f5-c768-4dfb-8bdd-0abbc09bc9e4" providerId="ADAL" clId="{8EEFD104-2E31-459C-8AA0-7BC753309DEA}" dt="2022-04-13T20:36:14.119" v="17900" actId="1076"/>
          <ac:spMkLst>
            <pc:docMk/>
            <pc:sldMk cId="321739063" sldId="2076138189"/>
            <ac:spMk id="17" creationId="{F19348AB-D092-4699-BED6-D38BBDA359D9}"/>
          </ac:spMkLst>
        </pc:spChg>
        <pc:picChg chg="add mod">
          <ac:chgData name="Sebastian Birk" userId="6fef93f5-c768-4dfb-8bdd-0abbc09bc9e4" providerId="ADAL" clId="{8EEFD104-2E31-459C-8AA0-7BC753309DEA}" dt="2022-04-13T20:33:01.542" v="17758" actId="1076"/>
          <ac:picMkLst>
            <pc:docMk/>
            <pc:sldMk cId="321739063" sldId="2076138189"/>
            <ac:picMk id="8" creationId="{CB750E13-D5B9-4F2F-91B9-DAED7C77A6F9}"/>
          </ac:picMkLst>
        </pc:picChg>
        <pc:picChg chg="add mod">
          <ac:chgData name="Sebastian Birk" userId="6fef93f5-c768-4dfb-8bdd-0abbc09bc9e4" providerId="ADAL" clId="{8EEFD104-2E31-459C-8AA0-7BC753309DEA}" dt="2022-04-13T20:34:51.230" v="17885" actId="14100"/>
          <ac:picMkLst>
            <pc:docMk/>
            <pc:sldMk cId="321739063" sldId="2076138189"/>
            <ac:picMk id="9" creationId="{498050D2-2052-49ED-AB19-8AB55124677A}"/>
          </ac:picMkLst>
        </pc:picChg>
        <pc:picChg chg="add mod">
          <ac:chgData name="Sebastian Birk" userId="6fef93f5-c768-4dfb-8bdd-0abbc09bc9e4" providerId="ADAL" clId="{8EEFD104-2E31-459C-8AA0-7BC753309DEA}" dt="2022-04-13T20:36:22.776" v="17901" actId="1076"/>
          <ac:picMkLst>
            <pc:docMk/>
            <pc:sldMk cId="321739063" sldId="2076138189"/>
            <ac:picMk id="13" creationId="{2F61032D-F844-46BD-A55B-621180A2A8E0}"/>
          </ac:picMkLst>
        </pc:picChg>
        <pc:picChg chg="add mod">
          <ac:chgData name="Sebastian Birk" userId="6fef93f5-c768-4dfb-8bdd-0abbc09bc9e4" providerId="ADAL" clId="{8EEFD104-2E31-459C-8AA0-7BC753309DEA}" dt="2022-04-13T20:36:05.831" v="17898" actId="1076"/>
          <ac:picMkLst>
            <pc:docMk/>
            <pc:sldMk cId="321739063" sldId="2076138189"/>
            <ac:picMk id="16" creationId="{530CD031-6B7C-431E-95AC-BD130F6E6EEE}"/>
          </ac:picMkLst>
        </pc:picChg>
      </pc:sldChg>
      <pc:sldChg chg="addSp delSp modSp add mod">
        <pc:chgData name="Sebastian Birk" userId="6fef93f5-c768-4dfb-8bdd-0abbc09bc9e4" providerId="ADAL" clId="{8EEFD104-2E31-459C-8AA0-7BC753309DEA}" dt="2022-04-13T19:32:57.292" v="16601" actId="20577"/>
        <pc:sldMkLst>
          <pc:docMk/>
          <pc:sldMk cId="2758120883" sldId="2076138190"/>
        </pc:sldMkLst>
        <pc:spChg chg="mod">
          <ac:chgData name="Sebastian Birk" userId="6fef93f5-c768-4dfb-8bdd-0abbc09bc9e4" providerId="ADAL" clId="{8EEFD104-2E31-459C-8AA0-7BC753309DEA}" dt="2022-04-13T19:32:57.292" v="16601" actId="20577"/>
          <ac:spMkLst>
            <pc:docMk/>
            <pc:sldMk cId="2758120883" sldId="2076138190"/>
            <ac:spMk id="2" creationId="{A32AD522-AB6F-487F-8C5C-F2B981237073}"/>
          </ac:spMkLst>
        </pc:spChg>
        <pc:spChg chg="del mod">
          <ac:chgData name="Sebastian Birk" userId="6fef93f5-c768-4dfb-8bdd-0abbc09bc9e4" providerId="ADAL" clId="{8EEFD104-2E31-459C-8AA0-7BC753309DEA}" dt="2022-04-06T18:26:19.430" v="14846" actId="478"/>
          <ac:spMkLst>
            <pc:docMk/>
            <pc:sldMk cId="2758120883" sldId="2076138190"/>
            <ac:spMk id="3" creationId="{446D488A-F04D-4C49-B100-0ECB9809262B}"/>
          </ac:spMkLst>
        </pc:spChg>
        <pc:spChg chg="add mod">
          <ac:chgData name="Sebastian Birk" userId="6fef93f5-c768-4dfb-8bdd-0abbc09bc9e4" providerId="ADAL" clId="{8EEFD104-2E31-459C-8AA0-7BC753309DEA}" dt="2022-04-13T19:32:47.147" v="16599" actId="20577"/>
          <ac:spMkLst>
            <pc:docMk/>
            <pc:sldMk cId="2758120883" sldId="2076138190"/>
            <ac:spMk id="5" creationId="{265DAC8F-B063-4A2D-85A8-D6FDBFD37EC9}"/>
          </ac:spMkLst>
        </pc:spChg>
        <pc:spChg chg="add del mod">
          <ac:chgData name="Sebastian Birk" userId="6fef93f5-c768-4dfb-8bdd-0abbc09bc9e4" providerId="ADAL" clId="{8EEFD104-2E31-459C-8AA0-7BC753309DEA}" dt="2022-04-13T19:32:36.313" v="16588" actId="478"/>
          <ac:spMkLst>
            <pc:docMk/>
            <pc:sldMk cId="2758120883" sldId="2076138190"/>
            <ac:spMk id="10" creationId="{C54CEDF6-2C31-4F00-A6DE-E09C1AFE98C6}"/>
          </ac:spMkLst>
        </pc:spChg>
        <pc:spChg chg="add del mod">
          <ac:chgData name="Sebastian Birk" userId="6fef93f5-c768-4dfb-8bdd-0abbc09bc9e4" providerId="ADAL" clId="{8EEFD104-2E31-459C-8AA0-7BC753309DEA}" dt="2022-04-06T18:26:21.958" v="14847" actId="478"/>
          <ac:spMkLst>
            <pc:docMk/>
            <pc:sldMk cId="2758120883" sldId="2076138190"/>
            <ac:spMk id="12" creationId="{A5B8F4F7-12F3-4ACC-A14A-347BF542EED8}"/>
          </ac:spMkLst>
        </pc:spChg>
        <pc:picChg chg="add del mod">
          <ac:chgData name="Sebastian Birk" userId="6fef93f5-c768-4dfb-8bdd-0abbc09bc9e4" providerId="ADAL" clId="{8EEFD104-2E31-459C-8AA0-7BC753309DEA}" dt="2022-04-06T18:21:29.064" v="14795" actId="478"/>
          <ac:picMkLst>
            <pc:docMk/>
            <pc:sldMk cId="2758120883" sldId="2076138190"/>
            <ac:picMk id="5" creationId="{61A3B07D-6E95-4AC1-AA1E-B62B5DCDAA59}"/>
          </ac:picMkLst>
        </pc:picChg>
        <pc:picChg chg="add del mod">
          <ac:chgData name="Sebastian Birk" userId="6fef93f5-c768-4dfb-8bdd-0abbc09bc9e4" providerId="ADAL" clId="{8EEFD104-2E31-459C-8AA0-7BC753309DEA}" dt="2022-04-06T18:23:38.008" v="14815" actId="478"/>
          <ac:picMkLst>
            <pc:docMk/>
            <pc:sldMk cId="2758120883" sldId="2076138190"/>
            <ac:picMk id="7" creationId="{7AEF5629-A94A-47F8-833B-61CC7CF15097}"/>
          </ac:picMkLst>
        </pc:picChg>
        <pc:picChg chg="add mod">
          <ac:chgData name="Sebastian Birk" userId="6fef93f5-c768-4dfb-8bdd-0abbc09bc9e4" providerId="ADAL" clId="{8EEFD104-2E31-459C-8AA0-7BC753309DEA}" dt="2022-04-06T18:26:51.883" v="14853" actId="1076"/>
          <ac:picMkLst>
            <pc:docMk/>
            <pc:sldMk cId="2758120883" sldId="2076138190"/>
            <ac:picMk id="9" creationId="{F01E6BBD-54E8-4CB3-9A11-1AE8C577289B}"/>
          </ac:picMkLst>
        </pc:picChg>
      </pc:sldChg>
      <pc:sldChg chg="addSp delSp modSp add mod">
        <pc:chgData name="Sebastian Birk" userId="6fef93f5-c768-4dfb-8bdd-0abbc09bc9e4" providerId="ADAL" clId="{8EEFD104-2E31-459C-8AA0-7BC753309DEA}" dt="2022-04-06T20:33:07.686" v="15083" actId="22"/>
        <pc:sldMkLst>
          <pc:docMk/>
          <pc:sldMk cId="438125221" sldId="2076138191"/>
        </pc:sldMkLst>
        <pc:spChg chg="mod">
          <ac:chgData name="Sebastian Birk" userId="6fef93f5-c768-4dfb-8bdd-0abbc09bc9e4" providerId="ADAL" clId="{8EEFD104-2E31-459C-8AA0-7BC753309DEA}" dt="2022-04-06T20:08:03.044" v="15071"/>
          <ac:spMkLst>
            <pc:docMk/>
            <pc:sldMk cId="438125221" sldId="2076138191"/>
            <ac:spMk id="2" creationId="{A32AD522-AB6F-487F-8C5C-F2B981237073}"/>
          </ac:spMkLst>
        </pc:spChg>
        <pc:spChg chg="mod">
          <ac:chgData name="Sebastian Birk" userId="6fef93f5-c768-4dfb-8bdd-0abbc09bc9e4" providerId="ADAL" clId="{8EEFD104-2E31-459C-8AA0-7BC753309DEA}" dt="2022-04-06T20:06:24.851" v="14876" actId="20577"/>
          <ac:spMkLst>
            <pc:docMk/>
            <pc:sldMk cId="438125221" sldId="2076138191"/>
            <ac:spMk id="3" creationId="{446D488A-F04D-4C49-B100-0ECB9809262B}"/>
          </ac:spMkLst>
        </pc:spChg>
        <pc:spChg chg="add mod">
          <ac:chgData name="Sebastian Birk" userId="6fef93f5-c768-4dfb-8bdd-0abbc09bc9e4" providerId="ADAL" clId="{8EEFD104-2E31-459C-8AA0-7BC753309DEA}" dt="2022-04-06T20:21:27.443" v="15081" actId="1076"/>
          <ac:spMkLst>
            <pc:docMk/>
            <pc:sldMk cId="438125221" sldId="2076138191"/>
            <ac:spMk id="8" creationId="{9DBAF5A4-ECD7-4980-AA37-E77C7EF275BB}"/>
          </ac:spMkLst>
        </pc:spChg>
        <pc:picChg chg="del">
          <ac:chgData name="Sebastian Birk" userId="6fef93f5-c768-4dfb-8bdd-0abbc09bc9e4" providerId="ADAL" clId="{8EEFD104-2E31-459C-8AA0-7BC753309DEA}" dt="2022-04-06T20:06:27.864" v="14877" actId="478"/>
          <ac:picMkLst>
            <pc:docMk/>
            <pc:sldMk cId="438125221" sldId="2076138191"/>
            <ac:picMk id="5" creationId="{C603BF0B-8039-4585-9A54-9A015BF779D0}"/>
          </ac:picMkLst>
        </pc:picChg>
        <pc:picChg chg="add mod">
          <ac:chgData name="Sebastian Birk" userId="6fef93f5-c768-4dfb-8bdd-0abbc09bc9e4" providerId="ADAL" clId="{8EEFD104-2E31-459C-8AA0-7BC753309DEA}" dt="2022-04-06T20:20:37.506" v="15077" actId="1076"/>
          <ac:picMkLst>
            <pc:docMk/>
            <pc:sldMk cId="438125221" sldId="2076138191"/>
            <ac:picMk id="6" creationId="{E1F5ACDD-C6B0-4AA6-A5CB-955F3B9EDD0C}"/>
          </ac:picMkLst>
        </pc:picChg>
        <pc:picChg chg="add del">
          <ac:chgData name="Sebastian Birk" userId="6fef93f5-c768-4dfb-8bdd-0abbc09bc9e4" providerId="ADAL" clId="{8EEFD104-2E31-459C-8AA0-7BC753309DEA}" dt="2022-04-06T20:33:07.686" v="15083" actId="22"/>
          <ac:picMkLst>
            <pc:docMk/>
            <pc:sldMk cId="438125221" sldId="2076138191"/>
            <ac:picMk id="10" creationId="{99981F44-C622-42D0-A805-C89D43257B2F}"/>
          </ac:picMkLst>
        </pc:picChg>
      </pc:sldChg>
      <pc:sldChg chg="add del">
        <pc:chgData name="Sebastian Birk" userId="6fef93f5-c768-4dfb-8bdd-0abbc09bc9e4" providerId="ADAL" clId="{8EEFD104-2E31-459C-8AA0-7BC753309DEA}" dt="2022-04-06T20:06:37.965" v="14880"/>
        <pc:sldMkLst>
          <pc:docMk/>
          <pc:sldMk cId="2336405344" sldId="2076138192"/>
        </pc:sldMkLst>
      </pc:sldChg>
      <pc:sldChg chg="addSp delSp modSp add mod ord">
        <pc:chgData name="Sebastian Birk" userId="6fef93f5-c768-4dfb-8bdd-0abbc09bc9e4" providerId="ADAL" clId="{8EEFD104-2E31-459C-8AA0-7BC753309DEA}" dt="2022-04-06T20:33:57.035" v="15109" actId="1076"/>
        <pc:sldMkLst>
          <pc:docMk/>
          <pc:sldMk cId="2623371991" sldId="2076138193"/>
        </pc:sldMkLst>
        <pc:spChg chg="del">
          <ac:chgData name="Sebastian Birk" userId="6fef93f5-c768-4dfb-8bdd-0abbc09bc9e4" providerId="ADAL" clId="{8EEFD104-2E31-459C-8AA0-7BC753309DEA}" dt="2022-04-06T20:33:26.611" v="15107" actId="478"/>
          <ac:spMkLst>
            <pc:docMk/>
            <pc:sldMk cId="2623371991" sldId="2076138193"/>
            <ac:spMk id="2" creationId="{A32AD522-AB6F-487F-8C5C-F2B981237073}"/>
          </ac:spMkLst>
        </pc:spChg>
        <pc:spChg chg="mod">
          <ac:chgData name="Sebastian Birk" userId="6fef93f5-c768-4dfb-8bdd-0abbc09bc9e4" providerId="ADAL" clId="{8EEFD104-2E31-459C-8AA0-7BC753309DEA}" dt="2022-04-06T20:33:21.634" v="15106" actId="20577"/>
          <ac:spMkLst>
            <pc:docMk/>
            <pc:sldMk cId="2623371991" sldId="2076138193"/>
            <ac:spMk id="3" creationId="{446D488A-F04D-4C49-B100-0ECB9809262B}"/>
          </ac:spMkLst>
        </pc:spChg>
        <pc:spChg chg="add mod">
          <ac:chgData name="Sebastian Birk" userId="6fef93f5-c768-4dfb-8bdd-0abbc09bc9e4" providerId="ADAL" clId="{8EEFD104-2E31-459C-8AA0-7BC753309DEA}" dt="2022-04-06T20:33:26.611" v="15107" actId="478"/>
          <ac:spMkLst>
            <pc:docMk/>
            <pc:sldMk cId="2623371991" sldId="2076138193"/>
            <ac:spMk id="5" creationId="{D69575C9-A6A7-412A-9CB3-BD09C259B8B9}"/>
          </ac:spMkLst>
        </pc:spChg>
        <pc:spChg chg="del">
          <ac:chgData name="Sebastian Birk" userId="6fef93f5-c768-4dfb-8bdd-0abbc09bc9e4" providerId="ADAL" clId="{8EEFD104-2E31-459C-8AA0-7BC753309DEA}" dt="2022-04-06T20:33:26.611" v="15107" actId="478"/>
          <ac:spMkLst>
            <pc:docMk/>
            <pc:sldMk cId="2623371991" sldId="2076138193"/>
            <ac:spMk id="8" creationId="{9DBAF5A4-ECD7-4980-AA37-E77C7EF275BB}"/>
          </ac:spMkLst>
        </pc:spChg>
        <pc:picChg chg="del">
          <ac:chgData name="Sebastian Birk" userId="6fef93f5-c768-4dfb-8bdd-0abbc09bc9e4" providerId="ADAL" clId="{8EEFD104-2E31-459C-8AA0-7BC753309DEA}" dt="2022-04-06T20:33:26.611" v="15107" actId="478"/>
          <ac:picMkLst>
            <pc:docMk/>
            <pc:sldMk cId="2623371991" sldId="2076138193"/>
            <ac:picMk id="6" creationId="{E1F5ACDD-C6B0-4AA6-A5CB-955F3B9EDD0C}"/>
          </ac:picMkLst>
        </pc:picChg>
        <pc:picChg chg="add mod">
          <ac:chgData name="Sebastian Birk" userId="6fef93f5-c768-4dfb-8bdd-0abbc09bc9e4" providerId="ADAL" clId="{8EEFD104-2E31-459C-8AA0-7BC753309DEA}" dt="2022-04-06T20:33:57.035" v="15109" actId="1076"/>
          <ac:picMkLst>
            <pc:docMk/>
            <pc:sldMk cId="2623371991" sldId="2076138193"/>
            <ac:picMk id="9" creationId="{4ED52611-CE41-4304-A9E8-222D24C6059D}"/>
          </ac:picMkLst>
        </pc:picChg>
      </pc:sldChg>
      <pc:sldChg chg="addSp delSp modSp add mod ord">
        <pc:chgData name="Sebastian Birk" userId="6fef93f5-c768-4dfb-8bdd-0abbc09bc9e4" providerId="ADAL" clId="{8EEFD104-2E31-459C-8AA0-7BC753309DEA}" dt="2022-04-13T20:05:55.922" v="16709"/>
        <pc:sldMkLst>
          <pc:docMk/>
          <pc:sldMk cId="3116347380" sldId="2076138194"/>
        </pc:sldMkLst>
        <pc:spChg chg="mod">
          <ac:chgData name="Sebastian Birk" userId="6fef93f5-c768-4dfb-8bdd-0abbc09bc9e4" providerId="ADAL" clId="{8EEFD104-2E31-459C-8AA0-7BC753309DEA}" dt="2022-04-13T19:55:59.547" v="16707" actId="20577"/>
          <ac:spMkLst>
            <pc:docMk/>
            <pc:sldMk cId="3116347380" sldId="2076138194"/>
            <ac:spMk id="2" creationId="{A32AD522-AB6F-487F-8C5C-F2B981237073}"/>
          </ac:spMkLst>
        </pc:spChg>
        <pc:spChg chg="mod">
          <ac:chgData name="Sebastian Birk" userId="6fef93f5-c768-4dfb-8bdd-0abbc09bc9e4" providerId="ADAL" clId="{8EEFD104-2E31-459C-8AA0-7BC753309DEA}" dt="2022-04-13T19:49:08.198" v="16667" actId="20577"/>
          <ac:spMkLst>
            <pc:docMk/>
            <pc:sldMk cId="3116347380" sldId="2076138194"/>
            <ac:spMk id="7" creationId="{E4E09CC6-389F-44CC-8447-38D0A325EC97}"/>
          </ac:spMkLst>
        </pc:spChg>
        <pc:picChg chg="add mod ord">
          <ac:chgData name="Sebastian Birk" userId="6fef93f5-c768-4dfb-8bdd-0abbc09bc9e4" providerId="ADAL" clId="{8EEFD104-2E31-459C-8AA0-7BC753309DEA}" dt="2022-04-13T19:55:45.070" v="16706" actId="1035"/>
          <ac:picMkLst>
            <pc:docMk/>
            <pc:sldMk cId="3116347380" sldId="2076138194"/>
            <ac:picMk id="4" creationId="{2CE4169A-412C-423E-AA53-E97659398EF4}"/>
          </ac:picMkLst>
        </pc:picChg>
        <pc:picChg chg="del">
          <ac:chgData name="Sebastian Birk" userId="6fef93f5-c768-4dfb-8bdd-0abbc09bc9e4" providerId="ADAL" clId="{8EEFD104-2E31-459C-8AA0-7BC753309DEA}" dt="2022-04-13T19:49:11.279" v="16668" actId="478"/>
          <ac:picMkLst>
            <pc:docMk/>
            <pc:sldMk cId="3116347380" sldId="2076138194"/>
            <ac:picMk id="8" creationId="{CB750E13-D5B9-4F2F-91B9-DAED7C77A6F9}"/>
          </ac:picMkLst>
        </pc:picChg>
      </pc:sldChg>
      <pc:sldChg chg="addSp delSp modSp add mod">
        <pc:chgData name="Sebastian Birk" userId="6fef93f5-c768-4dfb-8bdd-0abbc09bc9e4" providerId="ADAL" clId="{8EEFD104-2E31-459C-8AA0-7BC753309DEA}" dt="2022-04-20T20:10:15.017" v="18426" actId="20577"/>
        <pc:sldMkLst>
          <pc:docMk/>
          <pc:sldMk cId="516820960" sldId="2076138195"/>
        </pc:sldMkLst>
        <pc:spChg chg="mod">
          <ac:chgData name="Sebastian Birk" userId="6fef93f5-c768-4dfb-8bdd-0abbc09bc9e4" providerId="ADAL" clId="{8EEFD104-2E31-459C-8AA0-7BC753309DEA}" dt="2022-04-20T20:01:12.910" v="18358" actId="20577"/>
          <ac:spMkLst>
            <pc:docMk/>
            <pc:sldMk cId="516820960" sldId="2076138195"/>
            <ac:spMk id="2" creationId="{A32AD522-AB6F-487F-8C5C-F2B981237073}"/>
          </ac:spMkLst>
        </pc:spChg>
        <pc:spChg chg="mod ord">
          <ac:chgData name="Sebastian Birk" userId="6fef93f5-c768-4dfb-8bdd-0abbc09bc9e4" providerId="ADAL" clId="{8EEFD104-2E31-459C-8AA0-7BC753309DEA}" dt="2022-04-20T20:06:48.486" v="18398" actId="167"/>
          <ac:spMkLst>
            <pc:docMk/>
            <pc:sldMk cId="516820960" sldId="2076138195"/>
            <ac:spMk id="11" creationId="{5F67B4A0-E0BE-405F-89CC-B63D371BC3AD}"/>
          </ac:spMkLst>
        </pc:spChg>
        <pc:spChg chg="mod">
          <ac:chgData name="Sebastian Birk" userId="6fef93f5-c768-4dfb-8bdd-0abbc09bc9e4" providerId="ADAL" clId="{8EEFD104-2E31-459C-8AA0-7BC753309DEA}" dt="2022-04-20T20:10:15.017" v="18426" actId="20577"/>
          <ac:spMkLst>
            <pc:docMk/>
            <pc:sldMk cId="516820960" sldId="2076138195"/>
            <ac:spMk id="14" creationId="{DD62A5BB-BD81-450F-B194-B096D75C391E}"/>
          </ac:spMkLst>
        </pc:spChg>
        <pc:spChg chg="mod">
          <ac:chgData name="Sebastian Birk" userId="6fef93f5-c768-4dfb-8bdd-0abbc09bc9e4" providerId="ADAL" clId="{8EEFD104-2E31-459C-8AA0-7BC753309DEA}" dt="2022-04-20T20:08:54.230" v="18423" actId="14100"/>
          <ac:spMkLst>
            <pc:docMk/>
            <pc:sldMk cId="516820960" sldId="2076138195"/>
            <ac:spMk id="17" creationId="{F19348AB-D092-4699-BED6-D38BBDA359D9}"/>
          </ac:spMkLst>
        </pc:spChg>
        <pc:spChg chg="add del mod">
          <ac:chgData name="Sebastian Birk" userId="6fef93f5-c768-4dfb-8bdd-0abbc09bc9e4" providerId="ADAL" clId="{8EEFD104-2E31-459C-8AA0-7BC753309DEA}" dt="2022-04-20T20:06:52.590" v="18399" actId="478"/>
          <ac:spMkLst>
            <pc:docMk/>
            <pc:sldMk cId="516820960" sldId="2076138195"/>
            <ac:spMk id="18" creationId="{052ADA7E-6D93-4046-B452-E3B166E4185F}"/>
          </ac:spMkLst>
        </pc:spChg>
        <pc:spChg chg="add del mod ord">
          <ac:chgData name="Sebastian Birk" userId="6fef93f5-c768-4dfb-8bdd-0abbc09bc9e4" providerId="ADAL" clId="{8EEFD104-2E31-459C-8AA0-7BC753309DEA}" dt="2022-04-20T20:07:42.798" v="18409" actId="478"/>
          <ac:spMkLst>
            <pc:docMk/>
            <pc:sldMk cId="516820960" sldId="2076138195"/>
            <ac:spMk id="19" creationId="{7F23E9C9-36AB-49D4-9E8A-8F317BCE0D93}"/>
          </ac:spMkLst>
        </pc:spChg>
        <pc:spChg chg="add del mod">
          <ac:chgData name="Sebastian Birk" userId="6fef93f5-c768-4dfb-8bdd-0abbc09bc9e4" providerId="ADAL" clId="{8EEFD104-2E31-459C-8AA0-7BC753309DEA}" dt="2022-04-20T20:08:58.927" v="18424" actId="478"/>
          <ac:spMkLst>
            <pc:docMk/>
            <pc:sldMk cId="516820960" sldId="2076138195"/>
            <ac:spMk id="20" creationId="{8DB065DE-55EC-4BA4-B9EB-C75AC1C803B3}"/>
          </ac:spMkLst>
        </pc:spChg>
        <pc:spChg chg="add del mod">
          <ac:chgData name="Sebastian Birk" userId="6fef93f5-c768-4dfb-8bdd-0abbc09bc9e4" providerId="ADAL" clId="{8EEFD104-2E31-459C-8AA0-7BC753309DEA}" dt="2022-04-20T20:08:15.224" v="18413"/>
          <ac:spMkLst>
            <pc:docMk/>
            <pc:sldMk cId="516820960" sldId="2076138195"/>
            <ac:spMk id="21" creationId="{CDB7E1D6-5B5B-4CC1-8B32-D4D621488FD0}"/>
          </ac:spMkLst>
        </pc:spChg>
        <pc:spChg chg="add del mod">
          <ac:chgData name="Sebastian Birk" userId="6fef93f5-c768-4dfb-8bdd-0abbc09bc9e4" providerId="ADAL" clId="{8EEFD104-2E31-459C-8AA0-7BC753309DEA}" dt="2022-04-20T20:08:15.224" v="18413"/>
          <ac:spMkLst>
            <pc:docMk/>
            <pc:sldMk cId="516820960" sldId="2076138195"/>
            <ac:spMk id="22" creationId="{20F6991D-FE1B-4896-9B3B-37A802CD840D}"/>
          </ac:spMkLst>
        </pc:spChg>
        <pc:spChg chg="add del mod">
          <ac:chgData name="Sebastian Birk" userId="6fef93f5-c768-4dfb-8bdd-0abbc09bc9e4" providerId="ADAL" clId="{8EEFD104-2E31-459C-8AA0-7BC753309DEA}" dt="2022-04-20T20:08:15.224" v="18413"/>
          <ac:spMkLst>
            <pc:docMk/>
            <pc:sldMk cId="516820960" sldId="2076138195"/>
            <ac:spMk id="23" creationId="{401AAB3A-244E-41CD-95A8-150FC852ECAE}"/>
          </ac:spMkLst>
        </pc:spChg>
        <pc:spChg chg="add del mod">
          <ac:chgData name="Sebastian Birk" userId="6fef93f5-c768-4dfb-8bdd-0abbc09bc9e4" providerId="ADAL" clId="{8EEFD104-2E31-459C-8AA0-7BC753309DEA}" dt="2022-04-20T20:08:18.807" v="18415"/>
          <ac:spMkLst>
            <pc:docMk/>
            <pc:sldMk cId="516820960" sldId="2076138195"/>
            <ac:spMk id="24" creationId="{C652CEE7-6623-4AE9-A15D-BE2FD87F2106}"/>
          </ac:spMkLst>
        </pc:spChg>
        <pc:spChg chg="add del mod">
          <ac:chgData name="Sebastian Birk" userId="6fef93f5-c768-4dfb-8bdd-0abbc09bc9e4" providerId="ADAL" clId="{8EEFD104-2E31-459C-8AA0-7BC753309DEA}" dt="2022-04-20T20:08:18.807" v="18415"/>
          <ac:spMkLst>
            <pc:docMk/>
            <pc:sldMk cId="516820960" sldId="2076138195"/>
            <ac:spMk id="25" creationId="{DD8F3DE1-8664-4241-BAB3-65187D040B73}"/>
          </ac:spMkLst>
        </pc:spChg>
        <pc:spChg chg="add del mod">
          <ac:chgData name="Sebastian Birk" userId="6fef93f5-c768-4dfb-8bdd-0abbc09bc9e4" providerId="ADAL" clId="{8EEFD104-2E31-459C-8AA0-7BC753309DEA}" dt="2022-04-20T20:08:18.807" v="18415"/>
          <ac:spMkLst>
            <pc:docMk/>
            <pc:sldMk cId="516820960" sldId="2076138195"/>
            <ac:spMk id="26" creationId="{3097C67A-A3A2-4846-82A0-8B1507B2F442}"/>
          </ac:spMkLst>
        </pc:spChg>
        <pc:picChg chg="add mod">
          <ac:chgData name="Sebastian Birk" userId="6fef93f5-c768-4dfb-8bdd-0abbc09bc9e4" providerId="ADAL" clId="{8EEFD104-2E31-459C-8AA0-7BC753309DEA}" dt="2022-04-20T20:07:11.450" v="18402" actId="1076"/>
          <ac:picMkLst>
            <pc:docMk/>
            <pc:sldMk cId="516820960" sldId="2076138195"/>
            <ac:picMk id="4" creationId="{56EA5F13-3528-4379-937A-C2A9FE381EA4}"/>
          </ac:picMkLst>
        </pc:picChg>
        <pc:picChg chg="add mod">
          <ac:chgData name="Sebastian Birk" userId="6fef93f5-c768-4dfb-8bdd-0abbc09bc9e4" providerId="ADAL" clId="{8EEFD104-2E31-459C-8AA0-7BC753309DEA}" dt="2022-04-20T20:07:17.898" v="18404" actId="1076"/>
          <ac:picMkLst>
            <pc:docMk/>
            <pc:sldMk cId="516820960" sldId="2076138195"/>
            <ac:picMk id="6" creationId="{FDECD057-45F0-431A-BAE1-99C9B2E51837}"/>
          </ac:picMkLst>
        </pc:picChg>
        <pc:picChg chg="del">
          <ac:chgData name="Sebastian Birk" userId="6fef93f5-c768-4dfb-8bdd-0abbc09bc9e4" providerId="ADAL" clId="{8EEFD104-2E31-459C-8AA0-7BC753309DEA}" dt="2022-04-13T20:14:34.594" v="17157" actId="478"/>
          <ac:picMkLst>
            <pc:docMk/>
            <pc:sldMk cId="516820960" sldId="2076138195"/>
            <ac:picMk id="8" creationId="{CB750E13-D5B9-4F2F-91B9-DAED7C77A6F9}"/>
          </ac:picMkLst>
        </pc:picChg>
        <pc:picChg chg="del">
          <ac:chgData name="Sebastian Birk" userId="6fef93f5-c768-4dfb-8bdd-0abbc09bc9e4" providerId="ADAL" clId="{8EEFD104-2E31-459C-8AA0-7BC753309DEA}" dt="2022-04-13T20:14:35.954" v="17158" actId="478"/>
          <ac:picMkLst>
            <pc:docMk/>
            <pc:sldMk cId="516820960" sldId="2076138195"/>
            <ac:picMk id="9" creationId="{498050D2-2052-49ED-AB19-8AB55124677A}"/>
          </ac:picMkLst>
        </pc:picChg>
        <pc:picChg chg="add mod">
          <ac:chgData name="Sebastian Birk" userId="6fef93f5-c768-4dfb-8bdd-0abbc09bc9e4" providerId="ADAL" clId="{8EEFD104-2E31-459C-8AA0-7BC753309DEA}" dt="2022-04-20T20:08:46.331" v="18421" actId="1076"/>
          <ac:picMkLst>
            <pc:docMk/>
            <pc:sldMk cId="516820960" sldId="2076138195"/>
            <ac:picMk id="12" creationId="{7F5F60ED-63A9-44ED-AC67-869203531E7A}"/>
          </ac:picMkLst>
        </pc:picChg>
        <pc:picChg chg="del">
          <ac:chgData name="Sebastian Birk" userId="6fef93f5-c768-4dfb-8bdd-0abbc09bc9e4" providerId="ADAL" clId="{8EEFD104-2E31-459C-8AA0-7BC753309DEA}" dt="2022-04-13T20:14:36.504" v="17159" actId="478"/>
          <ac:picMkLst>
            <pc:docMk/>
            <pc:sldMk cId="516820960" sldId="2076138195"/>
            <ac:picMk id="13" creationId="{2F61032D-F844-46BD-A55B-621180A2A8E0}"/>
          </ac:picMkLst>
        </pc:picChg>
        <pc:picChg chg="del">
          <ac:chgData name="Sebastian Birk" userId="6fef93f5-c768-4dfb-8bdd-0abbc09bc9e4" providerId="ADAL" clId="{8EEFD104-2E31-459C-8AA0-7BC753309DEA}" dt="2022-04-13T20:14:36.875" v="17160" actId="478"/>
          <ac:picMkLst>
            <pc:docMk/>
            <pc:sldMk cId="516820960" sldId="2076138195"/>
            <ac:picMk id="16" creationId="{530CD031-6B7C-431E-95AC-BD130F6E6EEE}"/>
          </ac:picMkLst>
        </pc:picChg>
      </pc:sldChg>
      <pc:sldChg chg="addSp delSp modSp add mod">
        <pc:chgData name="Sebastian Birk" userId="6fef93f5-c768-4dfb-8bdd-0abbc09bc9e4" providerId="ADAL" clId="{8EEFD104-2E31-459C-8AA0-7BC753309DEA}" dt="2022-04-20T20:23:11.374" v="19304" actId="1076"/>
        <pc:sldMkLst>
          <pc:docMk/>
          <pc:sldMk cId="3452562783" sldId="2076138196"/>
        </pc:sldMkLst>
        <pc:spChg chg="mod">
          <ac:chgData name="Sebastian Birk" userId="6fef93f5-c768-4dfb-8bdd-0abbc09bc9e4" providerId="ADAL" clId="{8EEFD104-2E31-459C-8AA0-7BC753309DEA}" dt="2022-04-20T20:18:21.566" v="19120" actId="20577"/>
          <ac:spMkLst>
            <pc:docMk/>
            <pc:sldMk cId="3452562783" sldId="2076138196"/>
            <ac:spMk id="2" creationId="{A32AD522-AB6F-487F-8C5C-F2B981237073}"/>
          </ac:spMkLst>
        </pc:spChg>
        <pc:spChg chg="mod">
          <ac:chgData name="Sebastian Birk" userId="6fef93f5-c768-4dfb-8bdd-0abbc09bc9e4" providerId="ADAL" clId="{8EEFD104-2E31-459C-8AA0-7BC753309DEA}" dt="2022-04-20T20:19:35.728" v="19129" actId="20577"/>
          <ac:spMkLst>
            <pc:docMk/>
            <pc:sldMk cId="3452562783" sldId="2076138196"/>
            <ac:spMk id="4" creationId="{26BF7F81-49AD-4CCC-9A92-734FA7569597}"/>
          </ac:spMkLst>
        </pc:spChg>
        <pc:spChg chg="add mod">
          <ac:chgData name="Sebastian Birk" userId="6fef93f5-c768-4dfb-8bdd-0abbc09bc9e4" providerId="ADAL" clId="{8EEFD104-2E31-459C-8AA0-7BC753309DEA}" dt="2022-04-20T20:18:32.009" v="19123" actId="20577"/>
          <ac:spMkLst>
            <pc:docMk/>
            <pc:sldMk cId="3452562783" sldId="2076138196"/>
            <ac:spMk id="6" creationId="{B3B70EF0-D581-43DB-93C4-9E0D4BC9FA2C}"/>
          </ac:spMkLst>
        </pc:spChg>
        <pc:picChg chg="add mod">
          <ac:chgData name="Sebastian Birk" userId="6fef93f5-c768-4dfb-8bdd-0abbc09bc9e4" providerId="ADAL" clId="{8EEFD104-2E31-459C-8AA0-7BC753309DEA}" dt="2022-04-20T20:23:11.374" v="19304" actId="1076"/>
          <ac:picMkLst>
            <pc:docMk/>
            <pc:sldMk cId="3452562783" sldId="2076138196"/>
            <ac:picMk id="5" creationId="{677B5EA5-0025-4912-8780-B5F479B5B37F}"/>
          </ac:picMkLst>
        </pc:picChg>
        <pc:picChg chg="add del mod">
          <ac:chgData name="Sebastian Birk" userId="6fef93f5-c768-4dfb-8bdd-0abbc09bc9e4" providerId="ADAL" clId="{8EEFD104-2E31-459C-8AA0-7BC753309DEA}" dt="2022-04-20T20:16:53.872" v="18915" actId="478"/>
          <ac:picMkLst>
            <pc:docMk/>
            <pc:sldMk cId="3452562783" sldId="2076138196"/>
            <ac:picMk id="7" creationId="{273461B9-4DF8-4427-B167-C6B047305D2B}"/>
          </ac:picMkLst>
        </pc:picChg>
        <pc:picChg chg="add mod">
          <ac:chgData name="Sebastian Birk" userId="6fef93f5-c768-4dfb-8bdd-0abbc09bc9e4" providerId="ADAL" clId="{8EEFD104-2E31-459C-8AA0-7BC753309DEA}" dt="2022-04-20T20:23:11.374" v="19304" actId="1076"/>
          <ac:picMkLst>
            <pc:docMk/>
            <pc:sldMk cId="3452562783" sldId="2076138196"/>
            <ac:picMk id="9" creationId="{2DB4F1ED-95FD-45F1-9DD5-A5163045EBD0}"/>
          </ac:picMkLst>
        </pc:picChg>
      </pc:sldChg>
      <pc:sldChg chg="addSp delSp modSp add mod">
        <pc:chgData name="Sebastian Birk" userId="6fef93f5-c768-4dfb-8bdd-0abbc09bc9e4" providerId="ADAL" clId="{8EEFD104-2E31-459C-8AA0-7BC753309DEA}" dt="2022-04-20T20:36:39.008" v="19727" actId="14100"/>
        <pc:sldMkLst>
          <pc:docMk/>
          <pc:sldMk cId="2503729026" sldId="2076138197"/>
        </pc:sldMkLst>
        <pc:spChg chg="mod">
          <ac:chgData name="Sebastian Birk" userId="6fef93f5-c768-4dfb-8bdd-0abbc09bc9e4" providerId="ADAL" clId="{8EEFD104-2E31-459C-8AA0-7BC753309DEA}" dt="2022-04-20T20:25:02.509" v="19512" actId="20577"/>
          <ac:spMkLst>
            <pc:docMk/>
            <pc:sldMk cId="2503729026" sldId="2076138197"/>
            <ac:spMk id="2" creationId="{A32AD522-AB6F-487F-8C5C-F2B981237073}"/>
          </ac:spMkLst>
        </pc:spChg>
        <pc:spChg chg="mod">
          <ac:chgData name="Sebastian Birk" userId="6fef93f5-c768-4dfb-8bdd-0abbc09bc9e4" providerId="ADAL" clId="{8EEFD104-2E31-459C-8AA0-7BC753309DEA}" dt="2022-04-20T20:19:42.667" v="19131" actId="20577"/>
          <ac:spMkLst>
            <pc:docMk/>
            <pc:sldMk cId="2503729026" sldId="2076138197"/>
            <ac:spMk id="4" creationId="{26BF7F81-49AD-4CCC-9A92-734FA7569597}"/>
          </ac:spMkLst>
        </pc:spChg>
        <pc:spChg chg="mod">
          <ac:chgData name="Sebastian Birk" userId="6fef93f5-c768-4dfb-8bdd-0abbc09bc9e4" providerId="ADAL" clId="{8EEFD104-2E31-459C-8AA0-7BC753309DEA}" dt="2022-04-20T20:36:04.001" v="19719" actId="20577"/>
          <ac:spMkLst>
            <pc:docMk/>
            <pc:sldMk cId="2503729026" sldId="2076138197"/>
            <ac:spMk id="6" creationId="{B3B70EF0-D581-43DB-93C4-9E0D4BC9FA2C}"/>
          </ac:spMkLst>
        </pc:spChg>
        <pc:picChg chg="del">
          <ac:chgData name="Sebastian Birk" userId="6fef93f5-c768-4dfb-8bdd-0abbc09bc9e4" providerId="ADAL" clId="{8EEFD104-2E31-459C-8AA0-7BC753309DEA}" dt="2022-04-20T20:22:31.939" v="19289" actId="478"/>
          <ac:picMkLst>
            <pc:docMk/>
            <pc:sldMk cId="2503729026" sldId="2076138197"/>
            <ac:picMk id="5" creationId="{677B5EA5-0025-4912-8780-B5F479B5B37F}"/>
          </ac:picMkLst>
        </pc:picChg>
        <pc:picChg chg="add mod">
          <ac:chgData name="Sebastian Birk" userId="6fef93f5-c768-4dfb-8bdd-0abbc09bc9e4" providerId="ADAL" clId="{8EEFD104-2E31-459C-8AA0-7BC753309DEA}" dt="2022-04-20T20:23:49.214" v="19312" actId="1076"/>
          <ac:picMkLst>
            <pc:docMk/>
            <pc:sldMk cId="2503729026" sldId="2076138197"/>
            <ac:picMk id="7" creationId="{5C0D2B3B-1606-447A-88AE-744826A45B7E}"/>
          </ac:picMkLst>
        </pc:picChg>
        <pc:picChg chg="del">
          <ac:chgData name="Sebastian Birk" userId="6fef93f5-c768-4dfb-8bdd-0abbc09bc9e4" providerId="ADAL" clId="{8EEFD104-2E31-459C-8AA0-7BC753309DEA}" dt="2022-04-20T20:23:35.763" v="19309" actId="478"/>
          <ac:picMkLst>
            <pc:docMk/>
            <pc:sldMk cId="2503729026" sldId="2076138197"/>
            <ac:picMk id="9" creationId="{2DB4F1ED-95FD-45F1-9DD5-A5163045EBD0}"/>
          </ac:picMkLst>
        </pc:picChg>
        <pc:picChg chg="add del mod">
          <ac:chgData name="Sebastian Birk" userId="6fef93f5-c768-4dfb-8bdd-0abbc09bc9e4" providerId="ADAL" clId="{8EEFD104-2E31-459C-8AA0-7BC753309DEA}" dt="2022-04-20T20:23:20.873" v="19307" actId="478"/>
          <ac:picMkLst>
            <pc:docMk/>
            <pc:sldMk cId="2503729026" sldId="2076138197"/>
            <ac:picMk id="10" creationId="{15AD2466-3EDA-46B2-88C1-12B07CF42121}"/>
          </ac:picMkLst>
        </pc:picChg>
        <pc:picChg chg="add del mod">
          <ac:chgData name="Sebastian Birk" userId="6fef93f5-c768-4dfb-8bdd-0abbc09bc9e4" providerId="ADAL" clId="{8EEFD104-2E31-459C-8AA0-7BC753309DEA}" dt="2022-04-20T20:25:50.973" v="19669" actId="478"/>
          <ac:picMkLst>
            <pc:docMk/>
            <pc:sldMk cId="2503729026" sldId="2076138197"/>
            <ac:picMk id="11" creationId="{062770D8-E375-4B44-A034-46CAAA8A9FE3}"/>
          </ac:picMkLst>
        </pc:picChg>
        <pc:picChg chg="add mod">
          <ac:chgData name="Sebastian Birk" userId="6fef93f5-c768-4dfb-8bdd-0abbc09bc9e4" providerId="ADAL" clId="{8EEFD104-2E31-459C-8AA0-7BC753309DEA}" dt="2022-04-20T20:36:39.008" v="19727" actId="14100"/>
          <ac:picMkLst>
            <pc:docMk/>
            <pc:sldMk cId="2503729026" sldId="2076138197"/>
            <ac:picMk id="12" creationId="{1D45671A-7812-4B86-B995-49538D057B96}"/>
          </ac:picMkLst>
        </pc:picChg>
      </pc:sldChg>
      <pc:sldChg chg="addSp delSp modSp add mod">
        <pc:chgData name="Sebastian Birk" userId="6fef93f5-c768-4dfb-8bdd-0abbc09bc9e4" providerId="ADAL" clId="{8EEFD104-2E31-459C-8AA0-7BC753309DEA}" dt="2022-04-21T04:49:07.764" v="20402" actId="1076"/>
        <pc:sldMkLst>
          <pc:docMk/>
          <pc:sldMk cId="2172588448" sldId="2076138198"/>
        </pc:sldMkLst>
        <pc:spChg chg="mod">
          <ac:chgData name="Sebastian Birk" userId="6fef93f5-c768-4dfb-8bdd-0abbc09bc9e4" providerId="ADAL" clId="{8EEFD104-2E31-459C-8AA0-7BC753309DEA}" dt="2022-04-20T20:39:59.360" v="20349" actId="14100"/>
          <ac:spMkLst>
            <pc:docMk/>
            <pc:sldMk cId="2172588448" sldId="2076138198"/>
            <ac:spMk id="2" creationId="{A32AD522-AB6F-487F-8C5C-F2B981237073}"/>
          </ac:spMkLst>
        </pc:spChg>
        <pc:spChg chg="mod">
          <ac:chgData name="Sebastian Birk" userId="6fef93f5-c768-4dfb-8bdd-0abbc09bc9e4" providerId="ADAL" clId="{8EEFD104-2E31-459C-8AA0-7BC753309DEA}" dt="2022-04-21T04:48:44.829" v="20398" actId="20577"/>
          <ac:spMkLst>
            <pc:docMk/>
            <pc:sldMk cId="2172588448" sldId="2076138198"/>
            <ac:spMk id="6" creationId="{B3B70EF0-D581-43DB-93C4-9E0D4BC9FA2C}"/>
          </ac:spMkLst>
        </pc:spChg>
        <pc:picChg chg="add mod">
          <ac:chgData name="Sebastian Birk" userId="6fef93f5-c768-4dfb-8bdd-0abbc09bc9e4" providerId="ADAL" clId="{8EEFD104-2E31-459C-8AA0-7BC753309DEA}" dt="2022-04-20T20:40:08.454" v="20352" actId="1076"/>
          <ac:picMkLst>
            <pc:docMk/>
            <pc:sldMk cId="2172588448" sldId="2076138198"/>
            <ac:picMk id="5" creationId="{493A2A88-A7D6-4F05-A0E1-D414F486CF5B}"/>
          </ac:picMkLst>
        </pc:picChg>
        <pc:picChg chg="del">
          <ac:chgData name="Sebastian Birk" userId="6fef93f5-c768-4dfb-8bdd-0abbc09bc9e4" providerId="ADAL" clId="{8EEFD104-2E31-459C-8AA0-7BC753309DEA}" dt="2022-04-20T20:37:44.295" v="19868" actId="478"/>
          <ac:picMkLst>
            <pc:docMk/>
            <pc:sldMk cId="2172588448" sldId="2076138198"/>
            <ac:picMk id="7" creationId="{5C0D2B3B-1606-447A-88AE-744826A45B7E}"/>
          </ac:picMkLst>
        </pc:picChg>
        <pc:picChg chg="add mod">
          <ac:chgData name="Sebastian Birk" userId="6fef93f5-c768-4dfb-8bdd-0abbc09bc9e4" providerId="ADAL" clId="{8EEFD104-2E31-459C-8AA0-7BC753309DEA}" dt="2022-04-21T04:49:07.764" v="20402" actId="1076"/>
          <ac:picMkLst>
            <pc:docMk/>
            <pc:sldMk cId="2172588448" sldId="2076138198"/>
            <ac:picMk id="9" creationId="{5E710A7F-4353-4AD4-888C-987336DBF073}"/>
          </ac:picMkLst>
        </pc:picChg>
        <pc:picChg chg="del">
          <ac:chgData name="Sebastian Birk" userId="6fef93f5-c768-4dfb-8bdd-0abbc09bc9e4" providerId="ADAL" clId="{8EEFD104-2E31-459C-8AA0-7BC753309DEA}" dt="2022-04-20T20:39:44.557" v="20345" actId="478"/>
          <ac:picMkLst>
            <pc:docMk/>
            <pc:sldMk cId="2172588448" sldId="2076138198"/>
            <ac:picMk id="12" creationId="{1D45671A-7812-4B86-B995-49538D057B96}"/>
          </ac:picMkLst>
        </pc:picChg>
      </pc:sldChg>
      <pc:sldChg chg="addSp delSp modSp add mod">
        <pc:chgData name="Sebastian Birk" userId="6fef93f5-c768-4dfb-8bdd-0abbc09bc9e4" providerId="ADAL" clId="{8EEFD104-2E31-459C-8AA0-7BC753309DEA}" dt="2022-04-21T04:50:38.339" v="20408" actId="1076"/>
        <pc:sldMkLst>
          <pc:docMk/>
          <pc:sldMk cId="2029890717" sldId="2076138199"/>
        </pc:sldMkLst>
        <pc:spChg chg="del">
          <ac:chgData name="Sebastian Birk" userId="6fef93f5-c768-4dfb-8bdd-0abbc09bc9e4" providerId="ADAL" clId="{8EEFD104-2E31-459C-8AA0-7BC753309DEA}" dt="2022-04-21T04:50:28" v="20405" actId="478"/>
          <ac:spMkLst>
            <pc:docMk/>
            <pc:sldMk cId="2029890717" sldId="2076138199"/>
            <ac:spMk id="2" creationId="{A32AD522-AB6F-487F-8C5C-F2B981237073}"/>
          </ac:spMkLst>
        </pc:spChg>
        <pc:spChg chg="del">
          <ac:chgData name="Sebastian Birk" userId="6fef93f5-c768-4dfb-8bdd-0abbc09bc9e4" providerId="ADAL" clId="{8EEFD104-2E31-459C-8AA0-7BC753309DEA}" dt="2022-04-21T04:50:28" v="20405" actId="478"/>
          <ac:spMkLst>
            <pc:docMk/>
            <pc:sldMk cId="2029890717" sldId="2076138199"/>
            <ac:spMk id="6" creationId="{B3B70EF0-D581-43DB-93C4-9E0D4BC9FA2C}"/>
          </ac:spMkLst>
        </pc:spChg>
        <pc:spChg chg="add mod">
          <ac:chgData name="Sebastian Birk" userId="6fef93f5-c768-4dfb-8bdd-0abbc09bc9e4" providerId="ADAL" clId="{8EEFD104-2E31-459C-8AA0-7BC753309DEA}" dt="2022-04-21T04:50:28" v="20405" actId="478"/>
          <ac:spMkLst>
            <pc:docMk/>
            <pc:sldMk cId="2029890717" sldId="2076138199"/>
            <ac:spMk id="7" creationId="{1B504CD1-0ECC-42B1-A1B3-06751A8A98B8}"/>
          </ac:spMkLst>
        </pc:spChg>
        <pc:picChg chg="del">
          <ac:chgData name="Sebastian Birk" userId="6fef93f5-c768-4dfb-8bdd-0abbc09bc9e4" providerId="ADAL" clId="{8EEFD104-2E31-459C-8AA0-7BC753309DEA}" dt="2022-04-21T04:50:28" v="20405" actId="478"/>
          <ac:picMkLst>
            <pc:docMk/>
            <pc:sldMk cId="2029890717" sldId="2076138199"/>
            <ac:picMk id="5" creationId="{493A2A88-A7D6-4F05-A0E1-D414F486CF5B}"/>
          </ac:picMkLst>
        </pc:picChg>
        <pc:picChg chg="del">
          <ac:chgData name="Sebastian Birk" userId="6fef93f5-c768-4dfb-8bdd-0abbc09bc9e4" providerId="ADAL" clId="{8EEFD104-2E31-459C-8AA0-7BC753309DEA}" dt="2022-04-21T04:50:28" v="20405" actId="478"/>
          <ac:picMkLst>
            <pc:docMk/>
            <pc:sldMk cId="2029890717" sldId="2076138199"/>
            <ac:picMk id="9" creationId="{5E710A7F-4353-4AD4-888C-987336DBF073}"/>
          </ac:picMkLst>
        </pc:picChg>
        <pc:picChg chg="add mod">
          <ac:chgData name="Sebastian Birk" userId="6fef93f5-c768-4dfb-8bdd-0abbc09bc9e4" providerId="ADAL" clId="{8EEFD104-2E31-459C-8AA0-7BC753309DEA}" dt="2022-04-21T04:50:38.339" v="20408" actId="1076"/>
          <ac:picMkLst>
            <pc:docMk/>
            <pc:sldMk cId="2029890717" sldId="2076138199"/>
            <ac:picMk id="10" creationId="{F8FA20B9-8CFA-4543-972F-C02E5073887F}"/>
          </ac:picMkLst>
        </pc:picChg>
      </pc:sldChg>
      <pc:sldChg chg="addSp delSp modSp add mod">
        <pc:chgData name="Sebastian Birk" userId="6fef93f5-c768-4dfb-8bdd-0abbc09bc9e4" providerId="ADAL" clId="{8EEFD104-2E31-459C-8AA0-7BC753309DEA}" dt="2022-04-21T04:52:12.895" v="20416" actId="1076"/>
        <pc:sldMkLst>
          <pc:docMk/>
          <pc:sldMk cId="2059204184" sldId="2076138200"/>
        </pc:sldMkLst>
        <pc:picChg chg="add mod">
          <ac:chgData name="Sebastian Birk" userId="6fef93f5-c768-4dfb-8bdd-0abbc09bc9e4" providerId="ADAL" clId="{8EEFD104-2E31-459C-8AA0-7BC753309DEA}" dt="2022-04-21T04:52:12.895" v="20416" actId="1076"/>
          <ac:picMkLst>
            <pc:docMk/>
            <pc:sldMk cId="2059204184" sldId="2076138200"/>
            <ac:picMk id="3" creationId="{D1582349-CB8E-4813-9EC3-3D09A8C24F08}"/>
          </ac:picMkLst>
        </pc:picChg>
        <pc:picChg chg="del">
          <ac:chgData name="Sebastian Birk" userId="6fef93f5-c768-4dfb-8bdd-0abbc09bc9e4" providerId="ADAL" clId="{8EEFD104-2E31-459C-8AA0-7BC753309DEA}" dt="2022-04-21T04:51:56.195" v="20410" actId="478"/>
          <ac:picMkLst>
            <pc:docMk/>
            <pc:sldMk cId="2059204184" sldId="2076138200"/>
            <ac:picMk id="10" creationId="{F8FA20B9-8CFA-4543-972F-C02E5073887F}"/>
          </ac:picMkLst>
        </pc:picChg>
      </pc:sldChg>
      <pc:sldChg chg="add del">
        <pc:chgData name="Sebastian Birk" userId="6fef93f5-c768-4dfb-8bdd-0abbc09bc9e4" providerId="ADAL" clId="{8EEFD104-2E31-459C-8AA0-7BC753309DEA}" dt="2022-04-21T04:51:57.635" v="20412"/>
        <pc:sldMkLst>
          <pc:docMk/>
          <pc:sldMk cId="758114600" sldId="2076138201"/>
        </pc:sldMkLst>
      </pc:sldChg>
      <pc:sldChg chg="addSp delSp modSp add mod">
        <pc:chgData name="Sebastian Birk" userId="6fef93f5-c768-4dfb-8bdd-0abbc09bc9e4" providerId="ADAL" clId="{8EEFD104-2E31-459C-8AA0-7BC753309DEA}" dt="2022-04-21T05:20:41.258" v="20547"/>
        <pc:sldMkLst>
          <pc:docMk/>
          <pc:sldMk cId="3466125886" sldId="2076138201"/>
        </pc:sldMkLst>
        <pc:spChg chg="mod">
          <ac:chgData name="Sebastian Birk" userId="6fef93f5-c768-4dfb-8bdd-0abbc09bc9e4" providerId="ADAL" clId="{8EEFD104-2E31-459C-8AA0-7BC753309DEA}" dt="2022-04-21T05:12:10.698" v="20518" actId="20577"/>
          <ac:spMkLst>
            <pc:docMk/>
            <pc:sldMk cId="3466125886" sldId="2076138201"/>
            <ac:spMk id="4" creationId="{26BF7F81-49AD-4CCC-9A92-734FA7569597}"/>
          </ac:spMkLst>
        </pc:spChg>
        <pc:spChg chg="mod ord">
          <ac:chgData name="Sebastian Birk" userId="6fef93f5-c768-4dfb-8bdd-0abbc09bc9e4" providerId="ADAL" clId="{8EEFD104-2E31-459C-8AA0-7BC753309DEA}" dt="2022-04-21T05:20:14.449" v="20538" actId="167"/>
          <ac:spMkLst>
            <pc:docMk/>
            <pc:sldMk cId="3466125886" sldId="2076138201"/>
            <ac:spMk id="7" creationId="{1B504CD1-0ECC-42B1-A1B3-06751A8A98B8}"/>
          </ac:spMkLst>
        </pc:spChg>
        <pc:spChg chg="add del mod">
          <ac:chgData name="Sebastian Birk" userId="6fef93f5-c768-4dfb-8bdd-0abbc09bc9e4" providerId="ADAL" clId="{8EEFD104-2E31-459C-8AA0-7BC753309DEA}" dt="2022-04-21T05:20:21.900" v="20540" actId="478"/>
          <ac:spMkLst>
            <pc:docMk/>
            <pc:sldMk cId="3466125886" sldId="2076138201"/>
            <ac:spMk id="8" creationId="{976D5743-61F3-40E2-B1A1-1EAFDF7C5D03}"/>
          </ac:spMkLst>
        </pc:spChg>
        <pc:picChg chg="del">
          <ac:chgData name="Sebastian Birk" userId="6fef93f5-c768-4dfb-8bdd-0abbc09bc9e4" providerId="ADAL" clId="{8EEFD104-2E31-459C-8AA0-7BC753309DEA}" dt="2022-04-21T05:10:15.736" v="20422" actId="478"/>
          <ac:picMkLst>
            <pc:docMk/>
            <pc:sldMk cId="3466125886" sldId="2076138201"/>
            <ac:picMk id="3" creationId="{D1582349-CB8E-4813-9EC3-3D09A8C24F08}"/>
          </ac:picMkLst>
        </pc:picChg>
        <pc:picChg chg="add del mod">
          <ac:chgData name="Sebastian Birk" userId="6fef93f5-c768-4dfb-8bdd-0abbc09bc9e4" providerId="ADAL" clId="{8EEFD104-2E31-459C-8AA0-7BC753309DEA}" dt="2022-04-21T05:20:24.664" v="20541" actId="21"/>
          <ac:picMkLst>
            <pc:docMk/>
            <pc:sldMk cId="3466125886" sldId="2076138201"/>
            <ac:picMk id="5" creationId="{BC7575AF-E21A-45DE-A968-7A6E87EDF1A3}"/>
          </ac:picMkLst>
        </pc:picChg>
        <pc:picChg chg="add mod">
          <ac:chgData name="Sebastian Birk" userId="6fef93f5-c768-4dfb-8bdd-0abbc09bc9e4" providerId="ADAL" clId="{8EEFD104-2E31-459C-8AA0-7BC753309DEA}" dt="2022-04-21T05:20:41.258" v="20547"/>
          <ac:picMkLst>
            <pc:docMk/>
            <pc:sldMk cId="3466125886" sldId="2076138201"/>
            <ac:picMk id="9" creationId="{D988C8A8-112A-4EE0-80A1-F6A5612B4E7A}"/>
          </ac:picMkLst>
        </pc:picChg>
      </pc:sldChg>
      <pc:sldChg chg="addSp delSp modSp add mod">
        <pc:chgData name="Sebastian Birk" userId="6fef93f5-c768-4dfb-8bdd-0abbc09bc9e4" providerId="ADAL" clId="{8EEFD104-2E31-459C-8AA0-7BC753309DEA}" dt="2022-04-21T05:20:40.251" v="20546" actId="21"/>
        <pc:sldMkLst>
          <pc:docMk/>
          <pc:sldMk cId="2665991499" sldId="2076138202"/>
        </pc:sldMkLst>
        <pc:spChg chg="mod">
          <ac:chgData name="Sebastian Birk" userId="6fef93f5-c768-4dfb-8bdd-0abbc09bc9e4" providerId="ADAL" clId="{8EEFD104-2E31-459C-8AA0-7BC753309DEA}" dt="2022-04-21T05:12:19.328" v="20519"/>
          <ac:spMkLst>
            <pc:docMk/>
            <pc:sldMk cId="2665991499" sldId="2076138202"/>
            <ac:spMk id="4" creationId="{26BF7F81-49AD-4CCC-9A92-734FA7569597}"/>
          </ac:spMkLst>
        </pc:spChg>
        <pc:spChg chg="mod">
          <ac:chgData name="Sebastian Birk" userId="6fef93f5-c768-4dfb-8bdd-0abbc09bc9e4" providerId="ADAL" clId="{8EEFD104-2E31-459C-8AA0-7BC753309DEA}" dt="2022-04-21T05:19:33.885" v="20527" actId="20577"/>
          <ac:spMkLst>
            <pc:docMk/>
            <pc:sldMk cId="2665991499" sldId="2076138202"/>
            <ac:spMk id="7" creationId="{1B504CD1-0ECC-42B1-A1B3-06751A8A98B8}"/>
          </ac:spMkLst>
        </pc:spChg>
        <pc:picChg chg="del">
          <ac:chgData name="Sebastian Birk" userId="6fef93f5-c768-4dfb-8bdd-0abbc09bc9e4" providerId="ADAL" clId="{8EEFD104-2E31-459C-8AA0-7BC753309DEA}" dt="2022-04-21T05:10:17.106" v="20423" actId="478"/>
          <ac:picMkLst>
            <pc:docMk/>
            <pc:sldMk cId="2665991499" sldId="2076138202"/>
            <ac:picMk id="3" creationId="{D1582349-CB8E-4813-9EC3-3D09A8C24F08}"/>
          </ac:picMkLst>
        </pc:picChg>
        <pc:picChg chg="add mod">
          <ac:chgData name="Sebastian Birk" userId="6fef93f5-c768-4dfb-8bdd-0abbc09bc9e4" providerId="ADAL" clId="{8EEFD104-2E31-459C-8AA0-7BC753309DEA}" dt="2022-04-21T05:19:09.910" v="20522" actId="1076"/>
          <ac:picMkLst>
            <pc:docMk/>
            <pc:sldMk cId="2665991499" sldId="2076138202"/>
            <ac:picMk id="5" creationId="{3B1F45EB-661E-4DC8-BE9F-7CD15964BE4E}"/>
          </ac:picMkLst>
        </pc:picChg>
        <pc:picChg chg="add del mod">
          <ac:chgData name="Sebastian Birk" userId="6fef93f5-c768-4dfb-8bdd-0abbc09bc9e4" providerId="ADAL" clId="{8EEFD104-2E31-459C-8AA0-7BC753309DEA}" dt="2022-04-21T05:20:40.251" v="20546" actId="21"/>
          <ac:picMkLst>
            <pc:docMk/>
            <pc:sldMk cId="2665991499" sldId="2076138202"/>
            <ac:picMk id="8" creationId="{A707A159-7107-408E-BB89-917042EC693C}"/>
          </ac:picMkLst>
        </pc:picChg>
      </pc:sldChg>
      <pc:sldChg chg="addSp delSp modSp add mod">
        <pc:chgData name="Sebastian Birk" userId="6fef93f5-c768-4dfb-8bdd-0abbc09bc9e4" providerId="ADAL" clId="{8EEFD104-2E31-459C-8AA0-7BC753309DEA}" dt="2022-04-21T05:43:22.008" v="20559" actId="20577"/>
        <pc:sldMkLst>
          <pc:docMk/>
          <pc:sldMk cId="2323165475" sldId="2076138203"/>
        </pc:sldMkLst>
        <pc:spChg chg="mod">
          <ac:chgData name="Sebastian Birk" userId="6fef93f5-c768-4dfb-8bdd-0abbc09bc9e4" providerId="ADAL" clId="{8EEFD104-2E31-459C-8AA0-7BC753309DEA}" dt="2022-04-21T05:12:21.740" v="20520"/>
          <ac:spMkLst>
            <pc:docMk/>
            <pc:sldMk cId="2323165475" sldId="2076138203"/>
            <ac:spMk id="4" creationId="{26BF7F81-49AD-4CCC-9A92-734FA7569597}"/>
          </ac:spMkLst>
        </pc:spChg>
        <pc:spChg chg="del">
          <ac:chgData name="Sebastian Birk" userId="6fef93f5-c768-4dfb-8bdd-0abbc09bc9e4" providerId="ADAL" clId="{8EEFD104-2E31-459C-8AA0-7BC753309DEA}" dt="2022-04-21T05:21:53.509" v="20548" actId="22"/>
          <ac:spMkLst>
            <pc:docMk/>
            <pc:sldMk cId="2323165475" sldId="2076138203"/>
            <ac:spMk id="7" creationId="{1B504CD1-0ECC-42B1-A1B3-06751A8A98B8}"/>
          </ac:spMkLst>
        </pc:spChg>
        <pc:spChg chg="add mod">
          <ac:chgData name="Sebastian Birk" userId="6fef93f5-c768-4dfb-8bdd-0abbc09bc9e4" providerId="ADAL" clId="{8EEFD104-2E31-459C-8AA0-7BC753309DEA}" dt="2022-04-21T05:43:22.008" v="20559" actId="20577"/>
          <ac:spMkLst>
            <pc:docMk/>
            <pc:sldMk cId="2323165475" sldId="2076138203"/>
            <ac:spMk id="9" creationId="{FDAD63DF-0586-43CF-BFFA-90EC034A8751}"/>
          </ac:spMkLst>
        </pc:spChg>
        <pc:picChg chg="del">
          <ac:chgData name="Sebastian Birk" userId="6fef93f5-c768-4dfb-8bdd-0abbc09bc9e4" providerId="ADAL" clId="{8EEFD104-2E31-459C-8AA0-7BC753309DEA}" dt="2022-04-21T05:10:18.112" v="20424" actId="478"/>
          <ac:picMkLst>
            <pc:docMk/>
            <pc:sldMk cId="2323165475" sldId="2076138203"/>
            <ac:picMk id="3" creationId="{D1582349-CB8E-4813-9EC3-3D09A8C24F08}"/>
          </ac:picMkLst>
        </pc:picChg>
        <pc:picChg chg="add mod ord">
          <ac:chgData name="Sebastian Birk" userId="6fef93f5-c768-4dfb-8bdd-0abbc09bc9e4" providerId="ADAL" clId="{8EEFD104-2E31-459C-8AA0-7BC753309DEA}" dt="2022-04-21T05:22:05.390" v="20552" actId="1076"/>
          <ac:picMkLst>
            <pc:docMk/>
            <pc:sldMk cId="2323165475" sldId="2076138203"/>
            <ac:picMk id="5" creationId="{C4003D3F-CF65-47B8-B8F2-110485DECD7F}"/>
          </ac:picMkLst>
        </pc:picChg>
        <pc:picChg chg="add del mod">
          <ac:chgData name="Sebastian Birk" userId="6fef93f5-c768-4dfb-8bdd-0abbc09bc9e4" providerId="ADAL" clId="{8EEFD104-2E31-459C-8AA0-7BC753309DEA}" dt="2022-04-21T05:22:13.608" v="20553" actId="478"/>
          <ac:picMkLst>
            <pc:docMk/>
            <pc:sldMk cId="2323165475" sldId="2076138203"/>
            <ac:picMk id="8" creationId="{C041002D-0F48-417D-B335-9FAED26CC35C}"/>
          </ac:picMkLst>
        </pc:picChg>
      </pc:sldChg>
      <pc:sldChg chg="addSp delSp modSp add mod">
        <pc:chgData name="Sebastian Birk" userId="6fef93f5-c768-4dfb-8bdd-0abbc09bc9e4" providerId="ADAL" clId="{8EEFD104-2E31-459C-8AA0-7BC753309DEA}" dt="2022-04-21T05:44:51.985" v="20570" actId="20577"/>
        <pc:sldMkLst>
          <pc:docMk/>
          <pc:sldMk cId="2740296963" sldId="2076138204"/>
        </pc:sldMkLst>
        <pc:spChg chg="mod">
          <ac:chgData name="Sebastian Birk" userId="6fef93f5-c768-4dfb-8bdd-0abbc09bc9e4" providerId="ADAL" clId="{8EEFD104-2E31-459C-8AA0-7BC753309DEA}" dt="2022-04-21T05:43:35.262" v="20560"/>
          <ac:spMkLst>
            <pc:docMk/>
            <pc:sldMk cId="2740296963" sldId="2076138204"/>
            <ac:spMk id="4" creationId="{26BF7F81-49AD-4CCC-9A92-734FA7569597}"/>
          </ac:spMkLst>
        </pc:spChg>
        <pc:spChg chg="add mod">
          <ac:chgData name="Sebastian Birk" userId="6fef93f5-c768-4dfb-8bdd-0abbc09bc9e4" providerId="ADAL" clId="{8EEFD104-2E31-459C-8AA0-7BC753309DEA}" dt="2022-04-21T05:44:51.985" v="20570" actId="20577"/>
          <ac:spMkLst>
            <pc:docMk/>
            <pc:sldMk cId="2740296963" sldId="2076138204"/>
            <ac:spMk id="8" creationId="{5A83DDF2-DD1C-4352-A325-30FFEB5FCD41}"/>
          </ac:spMkLst>
        </pc:spChg>
        <pc:spChg chg="add del mod">
          <ac:chgData name="Sebastian Birk" userId="6fef93f5-c768-4dfb-8bdd-0abbc09bc9e4" providerId="ADAL" clId="{8EEFD104-2E31-459C-8AA0-7BC753309DEA}" dt="2022-04-21T05:44:34.771" v="20568"/>
          <ac:spMkLst>
            <pc:docMk/>
            <pc:sldMk cId="2740296963" sldId="2076138204"/>
            <ac:spMk id="9" creationId="{333901B1-72D5-4682-AD30-A369AB8DDF7B}"/>
          </ac:spMkLst>
        </pc:spChg>
        <pc:picChg chg="del">
          <ac:chgData name="Sebastian Birk" userId="6fef93f5-c768-4dfb-8bdd-0abbc09bc9e4" providerId="ADAL" clId="{8EEFD104-2E31-459C-8AA0-7BC753309DEA}" dt="2022-04-21T05:10:19.611" v="20425" actId="478"/>
          <ac:picMkLst>
            <pc:docMk/>
            <pc:sldMk cId="2740296963" sldId="2076138204"/>
            <ac:picMk id="3" creationId="{D1582349-CB8E-4813-9EC3-3D09A8C24F08}"/>
          </ac:picMkLst>
        </pc:picChg>
        <pc:picChg chg="add mod">
          <ac:chgData name="Sebastian Birk" userId="6fef93f5-c768-4dfb-8bdd-0abbc09bc9e4" providerId="ADAL" clId="{8EEFD104-2E31-459C-8AA0-7BC753309DEA}" dt="2022-04-21T05:44:17.595" v="20565" actId="14100"/>
          <ac:picMkLst>
            <pc:docMk/>
            <pc:sldMk cId="2740296963" sldId="2076138204"/>
            <ac:picMk id="5" creationId="{05755D9B-C5BF-4DC0-96ED-D0EB3FF504AE}"/>
          </ac:picMkLst>
        </pc:picChg>
      </pc:sldChg>
      <pc:sldChg chg="addSp delSp modSp add mod">
        <pc:chgData name="Sebastian Birk" userId="6fef93f5-c768-4dfb-8bdd-0abbc09bc9e4" providerId="ADAL" clId="{8EEFD104-2E31-459C-8AA0-7BC753309DEA}" dt="2022-04-21T05:45:36.719" v="20576" actId="20577"/>
        <pc:sldMkLst>
          <pc:docMk/>
          <pc:sldMk cId="1664176575" sldId="2076138205"/>
        </pc:sldMkLst>
        <pc:spChg chg="mod">
          <ac:chgData name="Sebastian Birk" userId="6fef93f5-c768-4dfb-8bdd-0abbc09bc9e4" providerId="ADAL" clId="{8EEFD104-2E31-459C-8AA0-7BC753309DEA}" dt="2022-04-21T05:43:37.424" v="20561"/>
          <ac:spMkLst>
            <pc:docMk/>
            <pc:sldMk cId="1664176575" sldId="2076138205"/>
            <ac:spMk id="4" creationId="{26BF7F81-49AD-4CCC-9A92-734FA7569597}"/>
          </ac:spMkLst>
        </pc:spChg>
        <pc:spChg chg="add mod">
          <ac:chgData name="Sebastian Birk" userId="6fef93f5-c768-4dfb-8bdd-0abbc09bc9e4" providerId="ADAL" clId="{8EEFD104-2E31-459C-8AA0-7BC753309DEA}" dt="2022-04-21T05:45:36.719" v="20576" actId="20577"/>
          <ac:spMkLst>
            <pc:docMk/>
            <pc:sldMk cId="1664176575" sldId="2076138205"/>
            <ac:spMk id="8" creationId="{7EDBA0F2-0D66-4F2E-91BA-8286779AFF0A}"/>
          </ac:spMkLst>
        </pc:spChg>
        <pc:picChg chg="del">
          <ac:chgData name="Sebastian Birk" userId="6fef93f5-c768-4dfb-8bdd-0abbc09bc9e4" providerId="ADAL" clId="{8EEFD104-2E31-459C-8AA0-7BC753309DEA}" dt="2022-04-21T05:10:21.707" v="20426" actId="478"/>
          <ac:picMkLst>
            <pc:docMk/>
            <pc:sldMk cId="1664176575" sldId="2076138205"/>
            <ac:picMk id="3" creationId="{D1582349-CB8E-4813-9EC3-3D09A8C24F08}"/>
          </ac:picMkLst>
        </pc:picChg>
        <pc:picChg chg="add mod">
          <ac:chgData name="Sebastian Birk" userId="6fef93f5-c768-4dfb-8bdd-0abbc09bc9e4" providerId="ADAL" clId="{8EEFD104-2E31-459C-8AA0-7BC753309DEA}" dt="2022-04-21T05:45:18.160" v="20573" actId="14100"/>
          <ac:picMkLst>
            <pc:docMk/>
            <pc:sldMk cId="1664176575" sldId="2076138205"/>
            <ac:picMk id="5" creationId="{49B07F1E-A279-468C-BA1D-7A24F856585B}"/>
          </ac:picMkLst>
        </pc:picChg>
      </pc:sldChg>
      <pc:sldChg chg="addSp delSp modSp add mod ord">
        <pc:chgData name="Sebastian Birk" userId="6fef93f5-c768-4dfb-8bdd-0abbc09bc9e4" providerId="ADAL" clId="{8EEFD104-2E31-459C-8AA0-7BC753309DEA}" dt="2022-04-21T06:02:51.326" v="20861" actId="14100"/>
        <pc:sldMkLst>
          <pc:docMk/>
          <pc:sldMk cId="1766874676" sldId="2076138206"/>
        </pc:sldMkLst>
        <pc:spChg chg="mod">
          <ac:chgData name="Sebastian Birk" userId="6fef93f5-c768-4dfb-8bdd-0abbc09bc9e4" providerId="ADAL" clId="{8EEFD104-2E31-459C-8AA0-7BC753309DEA}" dt="2022-04-21T05:59:52.541" v="20622" actId="20577"/>
          <ac:spMkLst>
            <pc:docMk/>
            <pc:sldMk cId="1766874676" sldId="2076138206"/>
            <ac:spMk id="4" creationId="{26BF7F81-49AD-4CCC-9A92-734FA7569597}"/>
          </ac:spMkLst>
        </pc:spChg>
        <pc:spChg chg="del">
          <ac:chgData name="Sebastian Birk" userId="6fef93f5-c768-4dfb-8bdd-0abbc09bc9e4" providerId="ADAL" clId="{8EEFD104-2E31-459C-8AA0-7BC753309DEA}" dt="2022-04-21T06:02:30.344" v="20852" actId="931"/>
          <ac:spMkLst>
            <pc:docMk/>
            <pc:sldMk cId="1766874676" sldId="2076138206"/>
            <ac:spMk id="7" creationId="{1B504CD1-0ECC-42B1-A1B3-06751A8A98B8}"/>
          </ac:spMkLst>
        </pc:spChg>
        <pc:spChg chg="mod">
          <ac:chgData name="Sebastian Birk" userId="6fef93f5-c768-4dfb-8bdd-0abbc09bc9e4" providerId="ADAL" clId="{8EEFD104-2E31-459C-8AA0-7BC753309DEA}" dt="2022-04-21T06:02:51.326" v="20861" actId="14100"/>
          <ac:spMkLst>
            <pc:docMk/>
            <pc:sldMk cId="1766874676" sldId="2076138206"/>
            <ac:spMk id="8" creationId="{7EDBA0F2-0D66-4F2E-91BA-8286779AFF0A}"/>
          </ac:spMkLst>
        </pc:spChg>
        <pc:picChg chg="add mod">
          <ac:chgData name="Sebastian Birk" userId="6fef93f5-c768-4dfb-8bdd-0abbc09bc9e4" providerId="ADAL" clId="{8EEFD104-2E31-459C-8AA0-7BC753309DEA}" dt="2022-04-21T06:02:45.615" v="20859" actId="1076"/>
          <ac:picMkLst>
            <pc:docMk/>
            <pc:sldMk cId="1766874676" sldId="2076138206"/>
            <ac:picMk id="3" creationId="{919683F8-FFFB-459D-A763-4B002C93E489}"/>
          </ac:picMkLst>
        </pc:picChg>
        <pc:picChg chg="del">
          <ac:chgData name="Sebastian Birk" userId="6fef93f5-c768-4dfb-8bdd-0abbc09bc9e4" providerId="ADAL" clId="{8EEFD104-2E31-459C-8AA0-7BC753309DEA}" dt="2022-04-21T05:59:14.496" v="20580" actId="478"/>
          <ac:picMkLst>
            <pc:docMk/>
            <pc:sldMk cId="1766874676" sldId="2076138206"/>
            <ac:picMk id="5" creationId="{49B07F1E-A279-468C-BA1D-7A24F856585B}"/>
          </ac:picMkLst>
        </pc:picChg>
        <pc:picChg chg="add mod ord">
          <ac:chgData name="Sebastian Birk" userId="6fef93f5-c768-4dfb-8bdd-0abbc09bc9e4" providerId="ADAL" clId="{8EEFD104-2E31-459C-8AA0-7BC753309DEA}" dt="2022-04-21T06:02:45.615" v="20859" actId="1076"/>
          <ac:picMkLst>
            <pc:docMk/>
            <pc:sldMk cId="1766874676" sldId="2076138206"/>
            <ac:picMk id="9" creationId="{9F45C856-0411-43A2-BE12-50CC9579836D}"/>
          </ac:picMkLst>
        </pc:picChg>
      </pc:sldChg>
      <pc:sldChg chg="addSp delSp modSp add mod">
        <pc:chgData name="Sebastian Birk" userId="6fef93f5-c768-4dfb-8bdd-0abbc09bc9e4" providerId="ADAL" clId="{8EEFD104-2E31-459C-8AA0-7BC753309DEA}" dt="2022-04-21T19:14:00.925" v="27334" actId="20577"/>
        <pc:sldMkLst>
          <pc:docMk/>
          <pc:sldMk cId="3048344192" sldId="2076138207"/>
        </pc:sldMkLst>
        <pc:spChg chg="mod">
          <ac:chgData name="Sebastian Birk" userId="6fef93f5-c768-4dfb-8bdd-0abbc09bc9e4" providerId="ADAL" clId="{8EEFD104-2E31-459C-8AA0-7BC753309DEA}" dt="2022-04-21T19:14:00.925" v="27334" actId="20577"/>
          <ac:spMkLst>
            <pc:docMk/>
            <pc:sldMk cId="3048344192" sldId="2076138207"/>
            <ac:spMk id="2" creationId="{A32AD522-AB6F-487F-8C5C-F2B981237073}"/>
          </ac:spMkLst>
        </pc:spChg>
        <pc:spChg chg="mod">
          <ac:chgData name="Sebastian Birk" userId="6fef93f5-c768-4dfb-8bdd-0abbc09bc9e4" providerId="ADAL" clId="{8EEFD104-2E31-459C-8AA0-7BC753309DEA}" dt="2022-04-21T19:01:16.249" v="26025" actId="20577"/>
          <ac:spMkLst>
            <pc:docMk/>
            <pc:sldMk cId="3048344192" sldId="2076138207"/>
            <ac:spMk id="3" creationId="{446D488A-F04D-4C49-B100-0ECB9809262B}"/>
          </ac:spMkLst>
        </pc:spChg>
        <pc:spChg chg="del">
          <ac:chgData name="Sebastian Birk" userId="6fef93f5-c768-4dfb-8bdd-0abbc09bc9e4" providerId="ADAL" clId="{8EEFD104-2E31-459C-8AA0-7BC753309DEA}" dt="2022-04-21T19:01:20.494" v="26027" actId="478"/>
          <ac:spMkLst>
            <pc:docMk/>
            <pc:sldMk cId="3048344192" sldId="2076138207"/>
            <ac:spMk id="12" creationId="{785912F3-7F4F-45CB-8EF2-5F9BEF2466CD}"/>
          </ac:spMkLst>
        </pc:spChg>
        <pc:picChg chg="add mod">
          <ac:chgData name="Sebastian Birk" userId="6fef93f5-c768-4dfb-8bdd-0abbc09bc9e4" providerId="ADAL" clId="{8EEFD104-2E31-459C-8AA0-7BC753309DEA}" dt="2022-04-21T19:11:50.009" v="27016" actId="14100"/>
          <ac:picMkLst>
            <pc:docMk/>
            <pc:sldMk cId="3048344192" sldId="2076138207"/>
            <ac:picMk id="5" creationId="{FD943CC9-F5EA-46D7-8276-7FBA98026BB9}"/>
          </ac:picMkLst>
        </pc:picChg>
        <pc:picChg chg="del">
          <ac:chgData name="Sebastian Birk" userId="6fef93f5-c768-4dfb-8bdd-0abbc09bc9e4" providerId="ADAL" clId="{8EEFD104-2E31-459C-8AA0-7BC753309DEA}" dt="2022-04-21T19:01:19.094" v="26026" actId="478"/>
          <ac:picMkLst>
            <pc:docMk/>
            <pc:sldMk cId="3048344192" sldId="2076138207"/>
            <ac:picMk id="10" creationId="{9373A1ED-D028-4304-AB96-0FE58358FABF}"/>
          </ac:picMkLst>
        </pc:picChg>
      </pc:sldChg>
      <pc:sldChg chg="addSp delSp modSp add mod">
        <pc:chgData name="Sebastian Birk" userId="6fef93f5-c768-4dfb-8bdd-0abbc09bc9e4" providerId="ADAL" clId="{8EEFD104-2E31-459C-8AA0-7BC753309DEA}" dt="2022-04-21T08:18:14.283" v="23984" actId="1076"/>
        <pc:sldMkLst>
          <pc:docMk/>
          <pc:sldMk cId="1326529590" sldId="2076138208"/>
        </pc:sldMkLst>
        <pc:spChg chg="mod ord">
          <ac:chgData name="Sebastian Birk" userId="6fef93f5-c768-4dfb-8bdd-0abbc09bc9e4" providerId="ADAL" clId="{8EEFD104-2E31-459C-8AA0-7BC753309DEA}" dt="2022-04-21T08:15:10.981" v="23957" actId="14100"/>
          <ac:spMkLst>
            <pc:docMk/>
            <pc:sldMk cId="1326529590" sldId="2076138208"/>
            <ac:spMk id="2" creationId="{A32AD522-AB6F-487F-8C5C-F2B981237073}"/>
          </ac:spMkLst>
        </pc:spChg>
        <pc:spChg chg="mod">
          <ac:chgData name="Sebastian Birk" userId="6fef93f5-c768-4dfb-8bdd-0abbc09bc9e4" providerId="ADAL" clId="{8EEFD104-2E31-459C-8AA0-7BC753309DEA}" dt="2022-04-21T08:00:31.909" v="23394" actId="20577"/>
          <ac:spMkLst>
            <pc:docMk/>
            <pc:sldMk cId="1326529590" sldId="2076138208"/>
            <ac:spMk id="3" creationId="{446D488A-F04D-4C49-B100-0ECB9809262B}"/>
          </ac:spMkLst>
        </pc:spChg>
        <pc:spChg chg="del">
          <ac:chgData name="Sebastian Birk" userId="6fef93f5-c768-4dfb-8bdd-0abbc09bc9e4" providerId="ADAL" clId="{8EEFD104-2E31-459C-8AA0-7BC753309DEA}" dt="2022-04-21T08:14:46.373" v="23953" actId="478"/>
          <ac:spMkLst>
            <pc:docMk/>
            <pc:sldMk cId="1326529590" sldId="2076138208"/>
            <ac:spMk id="17" creationId="{8355E63C-02C9-4F12-8419-8813D69809D5}"/>
          </ac:spMkLst>
        </pc:spChg>
        <pc:picChg chg="add mod">
          <ac:chgData name="Sebastian Birk" userId="6fef93f5-c768-4dfb-8bdd-0abbc09bc9e4" providerId="ADAL" clId="{8EEFD104-2E31-459C-8AA0-7BC753309DEA}" dt="2022-04-21T08:15:14.531" v="23958" actId="1076"/>
          <ac:picMkLst>
            <pc:docMk/>
            <pc:sldMk cId="1326529590" sldId="2076138208"/>
            <ac:picMk id="5" creationId="{A25F76F0-3C99-416A-B512-D4EF4C0D6DDA}"/>
          </ac:picMkLst>
        </pc:picChg>
        <pc:picChg chg="add mod">
          <ac:chgData name="Sebastian Birk" userId="6fef93f5-c768-4dfb-8bdd-0abbc09bc9e4" providerId="ADAL" clId="{8EEFD104-2E31-459C-8AA0-7BC753309DEA}" dt="2022-04-21T08:15:20.867" v="23959" actId="1076"/>
          <ac:picMkLst>
            <pc:docMk/>
            <pc:sldMk cId="1326529590" sldId="2076138208"/>
            <ac:picMk id="7" creationId="{7DD72623-6CDD-469C-9DB6-762F7D7F061C}"/>
          </ac:picMkLst>
        </pc:picChg>
        <pc:picChg chg="add mod">
          <ac:chgData name="Sebastian Birk" userId="6fef93f5-c768-4dfb-8bdd-0abbc09bc9e4" providerId="ADAL" clId="{8EEFD104-2E31-459C-8AA0-7BC753309DEA}" dt="2022-04-21T08:15:28.972" v="23967" actId="1036"/>
          <ac:picMkLst>
            <pc:docMk/>
            <pc:sldMk cId="1326529590" sldId="2076138208"/>
            <ac:picMk id="9" creationId="{5898C040-2B2D-449E-BFE4-A5C65FD232F1}"/>
          </ac:picMkLst>
        </pc:picChg>
        <pc:picChg chg="add mod ord">
          <ac:chgData name="Sebastian Birk" userId="6fef93f5-c768-4dfb-8bdd-0abbc09bc9e4" providerId="ADAL" clId="{8EEFD104-2E31-459C-8AA0-7BC753309DEA}" dt="2022-04-21T08:15:53.556" v="23972" actId="1076"/>
          <ac:picMkLst>
            <pc:docMk/>
            <pc:sldMk cId="1326529590" sldId="2076138208"/>
            <ac:picMk id="11" creationId="{86207718-9A44-48D3-BBD4-E77B0E3DBD7C}"/>
          </ac:picMkLst>
        </pc:picChg>
        <pc:picChg chg="add mod">
          <ac:chgData name="Sebastian Birk" userId="6fef93f5-c768-4dfb-8bdd-0abbc09bc9e4" providerId="ADAL" clId="{8EEFD104-2E31-459C-8AA0-7BC753309DEA}" dt="2022-04-21T08:17:08.212" v="23976" actId="1036"/>
          <ac:picMkLst>
            <pc:docMk/>
            <pc:sldMk cId="1326529590" sldId="2076138208"/>
            <ac:picMk id="13" creationId="{3B0F936D-81DC-4061-9D25-8C1DCA6DA459}"/>
          </ac:picMkLst>
        </pc:picChg>
        <pc:picChg chg="add del">
          <ac:chgData name="Sebastian Birk" userId="6fef93f5-c768-4dfb-8bdd-0abbc09bc9e4" providerId="ADAL" clId="{8EEFD104-2E31-459C-8AA0-7BC753309DEA}" dt="2022-04-21T08:17:41.678" v="23978" actId="22"/>
          <ac:picMkLst>
            <pc:docMk/>
            <pc:sldMk cId="1326529590" sldId="2076138208"/>
            <ac:picMk id="15" creationId="{1DACE6B4-781E-4CE5-A451-C91DEFF99793}"/>
          </ac:picMkLst>
        </pc:picChg>
        <pc:picChg chg="del">
          <ac:chgData name="Sebastian Birk" userId="6fef93f5-c768-4dfb-8bdd-0abbc09bc9e4" providerId="ADAL" clId="{8EEFD104-2E31-459C-8AA0-7BC753309DEA}" dt="2022-04-21T08:07:14.089" v="23641" actId="478"/>
          <ac:picMkLst>
            <pc:docMk/>
            <pc:sldMk cId="1326529590" sldId="2076138208"/>
            <ac:picMk id="16" creationId="{F5BD6751-AC23-457E-9A7A-06E82D4D8666}"/>
          </ac:picMkLst>
        </pc:picChg>
        <pc:picChg chg="add mod">
          <ac:chgData name="Sebastian Birk" userId="6fef93f5-c768-4dfb-8bdd-0abbc09bc9e4" providerId="ADAL" clId="{8EEFD104-2E31-459C-8AA0-7BC753309DEA}" dt="2022-04-21T08:18:14.283" v="23984" actId="1076"/>
          <ac:picMkLst>
            <pc:docMk/>
            <pc:sldMk cId="1326529590" sldId="2076138208"/>
            <ac:picMk id="19" creationId="{86687A73-276D-4518-9421-42A56A0C1F33}"/>
          </ac:picMkLst>
        </pc:picChg>
        <pc:picChg chg="add mod">
          <ac:chgData name="Sebastian Birk" userId="6fef93f5-c768-4dfb-8bdd-0abbc09bc9e4" providerId="ADAL" clId="{8EEFD104-2E31-459C-8AA0-7BC753309DEA}" dt="2022-04-21T08:18:07.507" v="23982" actId="1076"/>
          <ac:picMkLst>
            <pc:docMk/>
            <pc:sldMk cId="1326529590" sldId="2076138208"/>
            <ac:picMk id="21" creationId="{14403A56-9D78-442A-A6A2-AD7304152D85}"/>
          </ac:picMkLst>
        </pc:picChg>
        <pc:picChg chg="del">
          <ac:chgData name="Sebastian Birk" userId="6fef93f5-c768-4dfb-8bdd-0abbc09bc9e4" providerId="ADAL" clId="{8EEFD104-2E31-459C-8AA0-7BC753309DEA}" dt="2022-04-21T08:14:46.373" v="23953" actId="478"/>
          <ac:picMkLst>
            <pc:docMk/>
            <pc:sldMk cId="1326529590" sldId="2076138208"/>
            <ac:picMk id="23" creationId="{51F6D6B2-00A3-495C-8271-1615C01BBDC0}"/>
          </ac:picMkLst>
        </pc:picChg>
        <pc:picChg chg="del">
          <ac:chgData name="Sebastian Birk" userId="6fef93f5-c768-4dfb-8bdd-0abbc09bc9e4" providerId="ADAL" clId="{8EEFD104-2E31-459C-8AA0-7BC753309DEA}" dt="2022-04-21T08:14:46.373" v="23953" actId="478"/>
          <ac:picMkLst>
            <pc:docMk/>
            <pc:sldMk cId="1326529590" sldId="2076138208"/>
            <ac:picMk id="25" creationId="{81C1A609-F434-43C3-8CC5-6E4F99D85213}"/>
          </ac:picMkLst>
        </pc:picChg>
        <pc:picChg chg="del">
          <ac:chgData name="Sebastian Birk" userId="6fef93f5-c768-4dfb-8bdd-0abbc09bc9e4" providerId="ADAL" clId="{8EEFD104-2E31-459C-8AA0-7BC753309DEA}" dt="2022-04-21T08:14:46.373" v="23953" actId="478"/>
          <ac:picMkLst>
            <pc:docMk/>
            <pc:sldMk cId="1326529590" sldId="2076138208"/>
            <ac:picMk id="27" creationId="{3EA59F11-F411-428D-B88C-745E9EE0ADE7}"/>
          </ac:picMkLst>
        </pc:picChg>
      </pc:sldChg>
      <pc:sldChg chg="addSp delSp modSp add mod">
        <pc:chgData name="Sebastian Birk" userId="6fef93f5-c768-4dfb-8bdd-0abbc09bc9e4" providerId="ADAL" clId="{8EEFD104-2E31-459C-8AA0-7BC753309DEA}" dt="2022-04-21T16:53:07.556" v="24829" actId="20577"/>
        <pc:sldMkLst>
          <pc:docMk/>
          <pc:sldMk cId="830084633" sldId="2076138209"/>
        </pc:sldMkLst>
        <pc:spChg chg="mod">
          <ac:chgData name="Sebastian Birk" userId="6fef93f5-c768-4dfb-8bdd-0abbc09bc9e4" providerId="ADAL" clId="{8EEFD104-2E31-459C-8AA0-7BC753309DEA}" dt="2022-04-21T16:16:29.413" v="24763" actId="108"/>
          <ac:spMkLst>
            <pc:docMk/>
            <pc:sldMk cId="830084633" sldId="2076138209"/>
            <ac:spMk id="2" creationId="{A32AD522-AB6F-487F-8C5C-F2B981237073}"/>
          </ac:spMkLst>
        </pc:spChg>
        <pc:spChg chg="mod">
          <ac:chgData name="Sebastian Birk" userId="6fef93f5-c768-4dfb-8bdd-0abbc09bc9e4" providerId="ADAL" clId="{8EEFD104-2E31-459C-8AA0-7BC753309DEA}" dt="2022-04-21T08:27:59.133" v="24363" actId="20577"/>
          <ac:spMkLst>
            <pc:docMk/>
            <pc:sldMk cId="830084633" sldId="2076138209"/>
            <ac:spMk id="3" creationId="{446D488A-F04D-4C49-B100-0ECB9809262B}"/>
          </ac:spMkLst>
        </pc:spChg>
        <pc:spChg chg="add mod">
          <ac:chgData name="Sebastian Birk" userId="6fef93f5-c768-4dfb-8bdd-0abbc09bc9e4" providerId="ADAL" clId="{8EEFD104-2E31-459C-8AA0-7BC753309DEA}" dt="2022-04-21T16:52:49.065" v="24823" actId="20577"/>
          <ac:spMkLst>
            <pc:docMk/>
            <pc:sldMk cId="830084633" sldId="2076138209"/>
            <ac:spMk id="9" creationId="{F6CC10E0-E237-4A16-BB37-338315E4241F}"/>
          </ac:spMkLst>
        </pc:spChg>
        <pc:spChg chg="add del mod">
          <ac:chgData name="Sebastian Birk" userId="6fef93f5-c768-4dfb-8bdd-0abbc09bc9e4" providerId="ADAL" clId="{8EEFD104-2E31-459C-8AA0-7BC753309DEA}" dt="2022-04-21T16:17:16.913" v="24781"/>
          <ac:spMkLst>
            <pc:docMk/>
            <pc:sldMk cId="830084633" sldId="2076138209"/>
            <ac:spMk id="11" creationId="{094B41B8-2B6A-4F68-A823-4D19F0464AC6}"/>
          </ac:spMkLst>
        </pc:spChg>
        <pc:spChg chg="add mod">
          <ac:chgData name="Sebastian Birk" userId="6fef93f5-c768-4dfb-8bdd-0abbc09bc9e4" providerId="ADAL" clId="{8EEFD104-2E31-459C-8AA0-7BC753309DEA}" dt="2022-04-21T16:53:07.556" v="24829" actId="20577"/>
          <ac:spMkLst>
            <pc:docMk/>
            <pc:sldMk cId="830084633" sldId="2076138209"/>
            <ac:spMk id="12" creationId="{04CB1048-5C91-4239-A75B-3A99A26CAFEA}"/>
          </ac:spMkLst>
        </pc:spChg>
        <pc:spChg chg="add del mod">
          <ac:chgData name="Sebastian Birk" userId="6fef93f5-c768-4dfb-8bdd-0abbc09bc9e4" providerId="ADAL" clId="{8EEFD104-2E31-459C-8AA0-7BC753309DEA}" dt="2022-04-21T16:17:48.532" v="24789"/>
          <ac:spMkLst>
            <pc:docMk/>
            <pc:sldMk cId="830084633" sldId="2076138209"/>
            <ac:spMk id="13" creationId="{9A400308-F0DD-4F9E-8A1B-0B9A922DCD3B}"/>
          </ac:spMkLst>
        </pc:spChg>
        <pc:picChg chg="add mod">
          <ac:chgData name="Sebastian Birk" userId="6fef93f5-c768-4dfb-8bdd-0abbc09bc9e4" providerId="ADAL" clId="{8EEFD104-2E31-459C-8AA0-7BC753309DEA}" dt="2022-04-21T16:16:17.333" v="24758" actId="1076"/>
          <ac:picMkLst>
            <pc:docMk/>
            <pc:sldMk cId="830084633" sldId="2076138209"/>
            <ac:picMk id="5" creationId="{529CFA98-393B-4E76-967A-083D348F473D}"/>
          </ac:picMkLst>
        </pc:picChg>
        <pc:picChg chg="del">
          <ac:chgData name="Sebastian Birk" userId="6fef93f5-c768-4dfb-8bdd-0abbc09bc9e4" providerId="ADAL" clId="{8EEFD104-2E31-459C-8AA0-7BC753309DEA}" dt="2022-04-21T08:28:21.572" v="24370" actId="478"/>
          <ac:picMkLst>
            <pc:docMk/>
            <pc:sldMk cId="830084633" sldId="2076138209"/>
            <ac:picMk id="5" creationId="{A25F76F0-3C99-416A-B512-D4EF4C0D6DDA}"/>
          </ac:picMkLst>
        </pc:picChg>
        <pc:picChg chg="add mod">
          <ac:chgData name="Sebastian Birk" userId="6fef93f5-c768-4dfb-8bdd-0abbc09bc9e4" providerId="ADAL" clId="{8EEFD104-2E31-459C-8AA0-7BC753309DEA}" dt="2022-04-21T16:17:24.429" v="24785" actId="1076"/>
          <ac:picMkLst>
            <pc:docMk/>
            <pc:sldMk cId="830084633" sldId="2076138209"/>
            <ac:picMk id="7" creationId="{4A51EC2D-4AAB-4670-99F5-C8B6C41FA32D}"/>
          </ac:picMkLst>
        </pc:picChg>
        <pc:picChg chg="del">
          <ac:chgData name="Sebastian Birk" userId="6fef93f5-c768-4dfb-8bdd-0abbc09bc9e4" providerId="ADAL" clId="{8EEFD104-2E31-459C-8AA0-7BC753309DEA}" dt="2022-04-21T08:28:22.032" v="24371" actId="478"/>
          <ac:picMkLst>
            <pc:docMk/>
            <pc:sldMk cId="830084633" sldId="2076138209"/>
            <ac:picMk id="7" creationId="{7DD72623-6CDD-469C-9DB6-762F7D7F061C}"/>
          </ac:picMkLst>
        </pc:picChg>
        <pc:picChg chg="del">
          <ac:chgData name="Sebastian Birk" userId="6fef93f5-c768-4dfb-8bdd-0abbc09bc9e4" providerId="ADAL" clId="{8EEFD104-2E31-459C-8AA0-7BC753309DEA}" dt="2022-04-21T08:28:22.520" v="24372" actId="478"/>
          <ac:picMkLst>
            <pc:docMk/>
            <pc:sldMk cId="830084633" sldId="2076138209"/>
            <ac:picMk id="9" creationId="{5898C040-2B2D-449E-BFE4-A5C65FD232F1}"/>
          </ac:picMkLst>
        </pc:picChg>
        <pc:picChg chg="del">
          <ac:chgData name="Sebastian Birk" userId="6fef93f5-c768-4dfb-8bdd-0abbc09bc9e4" providerId="ADAL" clId="{8EEFD104-2E31-459C-8AA0-7BC753309DEA}" dt="2022-04-21T08:28:22.945" v="24373" actId="478"/>
          <ac:picMkLst>
            <pc:docMk/>
            <pc:sldMk cId="830084633" sldId="2076138209"/>
            <ac:picMk id="11" creationId="{86207718-9A44-48D3-BBD4-E77B0E3DBD7C}"/>
          </ac:picMkLst>
        </pc:picChg>
        <pc:picChg chg="del">
          <ac:chgData name="Sebastian Birk" userId="6fef93f5-c768-4dfb-8bdd-0abbc09bc9e4" providerId="ADAL" clId="{8EEFD104-2E31-459C-8AA0-7BC753309DEA}" dt="2022-04-21T08:28:25.815" v="24376" actId="478"/>
          <ac:picMkLst>
            <pc:docMk/>
            <pc:sldMk cId="830084633" sldId="2076138209"/>
            <ac:picMk id="13" creationId="{3B0F936D-81DC-4061-9D25-8C1DCA6DA459}"/>
          </ac:picMkLst>
        </pc:picChg>
        <pc:picChg chg="add mod">
          <ac:chgData name="Sebastian Birk" userId="6fef93f5-c768-4dfb-8bdd-0abbc09bc9e4" providerId="ADAL" clId="{8EEFD104-2E31-459C-8AA0-7BC753309DEA}" dt="2022-04-21T16:20:58.462" v="24812" actId="1076"/>
          <ac:picMkLst>
            <pc:docMk/>
            <pc:sldMk cId="830084633" sldId="2076138209"/>
            <ac:picMk id="15" creationId="{EB93EE97-B6EF-4DA3-BFC5-A37741751A6C}"/>
          </ac:picMkLst>
        </pc:picChg>
        <pc:picChg chg="add mod">
          <ac:chgData name="Sebastian Birk" userId="6fef93f5-c768-4dfb-8bdd-0abbc09bc9e4" providerId="ADAL" clId="{8EEFD104-2E31-459C-8AA0-7BC753309DEA}" dt="2022-04-21T16:20:46.441" v="24810" actId="14100"/>
          <ac:picMkLst>
            <pc:docMk/>
            <pc:sldMk cId="830084633" sldId="2076138209"/>
            <ac:picMk id="17" creationId="{51F9855D-FD33-4B76-A8A6-A585C34CD85A}"/>
          </ac:picMkLst>
        </pc:picChg>
        <pc:picChg chg="del">
          <ac:chgData name="Sebastian Birk" userId="6fef93f5-c768-4dfb-8bdd-0abbc09bc9e4" providerId="ADAL" clId="{8EEFD104-2E31-459C-8AA0-7BC753309DEA}" dt="2022-04-21T08:28:25.338" v="24375" actId="478"/>
          <ac:picMkLst>
            <pc:docMk/>
            <pc:sldMk cId="830084633" sldId="2076138209"/>
            <ac:picMk id="19" creationId="{86687A73-276D-4518-9421-42A56A0C1F33}"/>
          </ac:picMkLst>
        </pc:picChg>
        <pc:picChg chg="del">
          <ac:chgData name="Sebastian Birk" userId="6fef93f5-c768-4dfb-8bdd-0abbc09bc9e4" providerId="ADAL" clId="{8EEFD104-2E31-459C-8AA0-7BC753309DEA}" dt="2022-04-21T08:28:24.772" v="24374" actId="478"/>
          <ac:picMkLst>
            <pc:docMk/>
            <pc:sldMk cId="830084633" sldId="2076138209"/>
            <ac:picMk id="21" creationId="{14403A56-9D78-442A-A6A2-AD7304152D85}"/>
          </ac:picMkLst>
        </pc:picChg>
      </pc:sldChg>
      <pc:sldChg chg="addSp delSp modSp add mod">
        <pc:chgData name="Sebastian Birk" userId="6fef93f5-c768-4dfb-8bdd-0abbc09bc9e4" providerId="ADAL" clId="{8EEFD104-2E31-459C-8AA0-7BC753309DEA}" dt="2022-04-21T16:04:48.258" v="24424" actId="14100"/>
        <pc:sldMkLst>
          <pc:docMk/>
          <pc:sldMk cId="1939209969" sldId="2076138210"/>
        </pc:sldMkLst>
        <pc:spChg chg="del">
          <ac:chgData name="Sebastian Birk" userId="6fef93f5-c768-4dfb-8bdd-0abbc09bc9e4" providerId="ADAL" clId="{8EEFD104-2E31-459C-8AA0-7BC753309DEA}" dt="2022-04-21T08:30:18.595" v="24382" actId="478"/>
          <ac:spMkLst>
            <pc:docMk/>
            <pc:sldMk cId="1939209969" sldId="2076138210"/>
            <ac:spMk id="2" creationId="{A32AD522-AB6F-487F-8C5C-F2B981237073}"/>
          </ac:spMkLst>
        </pc:spChg>
        <pc:spChg chg="add del mod">
          <ac:chgData name="Sebastian Birk" userId="6fef93f5-c768-4dfb-8bdd-0abbc09bc9e4" providerId="ADAL" clId="{8EEFD104-2E31-459C-8AA0-7BC753309DEA}" dt="2022-04-21T08:30:21.316" v="24383" actId="478"/>
          <ac:spMkLst>
            <pc:docMk/>
            <pc:sldMk cId="1939209969" sldId="2076138210"/>
            <ac:spMk id="5" creationId="{64585A8D-B8B8-48A4-9766-E541FDC54F54}"/>
          </ac:spMkLst>
        </pc:spChg>
        <pc:spChg chg="add mod">
          <ac:chgData name="Sebastian Birk" userId="6fef93f5-c768-4dfb-8bdd-0abbc09bc9e4" providerId="ADAL" clId="{8EEFD104-2E31-459C-8AA0-7BC753309DEA}" dt="2022-04-21T16:04:24.013" v="24410" actId="20577"/>
          <ac:spMkLst>
            <pc:docMk/>
            <pc:sldMk cId="1939209969" sldId="2076138210"/>
            <ac:spMk id="11" creationId="{8A778E85-B7EE-438E-A64A-3CB3DB0C4377}"/>
          </ac:spMkLst>
        </pc:spChg>
        <pc:spChg chg="mod">
          <ac:chgData name="Sebastian Birk" userId="6fef93f5-c768-4dfb-8bdd-0abbc09bc9e4" providerId="ADAL" clId="{8EEFD104-2E31-459C-8AA0-7BC753309DEA}" dt="2022-04-21T08:32:51.364" v="24404" actId="20577"/>
          <ac:spMkLst>
            <pc:docMk/>
            <pc:sldMk cId="1939209969" sldId="2076138210"/>
            <ac:spMk id="17" creationId="{8355E63C-02C9-4F12-8419-8813D69809D5}"/>
          </ac:spMkLst>
        </pc:spChg>
        <pc:picChg chg="add mod">
          <ac:chgData name="Sebastian Birk" userId="6fef93f5-c768-4dfb-8bdd-0abbc09bc9e4" providerId="ADAL" clId="{8EEFD104-2E31-459C-8AA0-7BC753309DEA}" dt="2022-04-21T16:04:48.258" v="24424" actId="14100"/>
          <ac:picMkLst>
            <pc:docMk/>
            <pc:sldMk cId="1939209969" sldId="2076138210"/>
            <ac:picMk id="12" creationId="{0D895F78-731F-4891-BB08-70DDE199A2E7}"/>
          </ac:picMkLst>
        </pc:picChg>
        <pc:picChg chg="del">
          <ac:chgData name="Sebastian Birk" userId="6fef93f5-c768-4dfb-8bdd-0abbc09bc9e4" providerId="ADAL" clId="{8EEFD104-2E31-459C-8AA0-7BC753309DEA}" dt="2022-04-21T08:30:07.222" v="24380" actId="478"/>
          <ac:picMkLst>
            <pc:docMk/>
            <pc:sldMk cId="1939209969" sldId="2076138210"/>
            <ac:picMk id="16" creationId="{F5BD6751-AC23-457E-9A7A-06E82D4D8666}"/>
          </ac:picMkLst>
        </pc:picChg>
        <pc:picChg chg="mod">
          <ac:chgData name="Sebastian Birk" userId="6fef93f5-c768-4dfb-8bdd-0abbc09bc9e4" providerId="ADAL" clId="{8EEFD104-2E31-459C-8AA0-7BC753309DEA}" dt="2022-04-21T08:30:16.192" v="24381" actId="1076"/>
          <ac:picMkLst>
            <pc:docMk/>
            <pc:sldMk cId="1939209969" sldId="2076138210"/>
            <ac:picMk id="23" creationId="{51F6D6B2-00A3-495C-8271-1615C01BBDC0}"/>
          </ac:picMkLst>
        </pc:picChg>
        <pc:picChg chg="mod">
          <ac:chgData name="Sebastian Birk" userId="6fef93f5-c768-4dfb-8bdd-0abbc09bc9e4" providerId="ADAL" clId="{8EEFD104-2E31-459C-8AA0-7BC753309DEA}" dt="2022-04-21T08:30:16.192" v="24381" actId="1076"/>
          <ac:picMkLst>
            <pc:docMk/>
            <pc:sldMk cId="1939209969" sldId="2076138210"/>
            <ac:picMk id="25" creationId="{81C1A609-F434-43C3-8CC5-6E4F99D85213}"/>
          </ac:picMkLst>
        </pc:picChg>
        <pc:picChg chg="mod">
          <ac:chgData name="Sebastian Birk" userId="6fef93f5-c768-4dfb-8bdd-0abbc09bc9e4" providerId="ADAL" clId="{8EEFD104-2E31-459C-8AA0-7BC753309DEA}" dt="2022-04-21T08:30:16.192" v="24381" actId="1076"/>
          <ac:picMkLst>
            <pc:docMk/>
            <pc:sldMk cId="1939209969" sldId="2076138210"/>
            <ac:picMk id="27" creationId="{3EA59F11-F411-428D-B88C-745E9EE0ADE7}"/>
          </ac:picMkLst>
        </pc:picChg>
      </pc:sldChg>
      <pc:sldChg chg="delSp modSp add mod">
        <pc:chgData name="Sebastian Birk" userId="6fef93f5-c768-4dfb-8bdd-0abbc09bc9e4" providerId="ADAL" clId="{8EEFD104-2E31-459C-8AA0-7BC753309DEA}" dt="2022-04-21T16:56:00.904" v="25325" actId="113"/>
        <pc:sldMkLst>
          <pc:docMk/>
          <pc:sldMk cId="889523637" sldId="2076138215"/>
        </pc:sldMkLst>
        <pc:spChg chg="mod">
          <ac:chgData name="Sebastian Birk" userId="6fef93f5-c768-4dfb-8bdd-0abbc09bc9e4" providerId="ADAL" clId="{8EEFD104-2E31-459C-8AA0-7BC753309DEA}" dt="2022-04-21T16:56:00.904" v="25325" actId="113"/>
          <ac:spMkLst>
            <pc:docMk/>
            <pc:sldMk cId="889523637" sldId="2076138215"/>
            <ac:spMk id="2" creationId="{A32AD522-AB6F-487F-8C5C-F2B981237073}"/>
          </ac:spMkLst>
        </pc:spChg>
        <pc:spChg chg="mod">
          <ac:chgData name="Sebastian Birk" userId="6fef93f5-c768-4dfb-8bdd-0abbc09bc9e4" providerId="ADAL" clId="{8EEFD104-2E31-459C-8AA0-7BC753309DEA}" dt="2022-04-21T16:54:11.668" v="24853" actId="20577"/>
          <ac:spMkLst>
            <pc:docMk/>
            <pc:sldMk cId="889523637" sldId="2076138215"/>
            <ac:spMk id="3" creationId="{446D488A-F04D-4C49-B100-0ECB9809262B}"/>
          </ac:spMkLst>
        </pc:spChg>
        <pc:spChg chg="del mod">
          <ac:chgData name="Sebastian Birk" userId="6fef93f5-c768-4dfb-8bdd-0abbc09bc9e4" providerId="ADAL" clId="{8EEFD104-2E31-459C-8AA0-7BC753309DEA}" dt="2022-04-21T16:54:16.349" v="24857" actId="478"/>
          <ac:spMkLst>
            <pc:docMk/>
            <pc:sldMk cId="889523637" sldId="2076138215"/>
            <ac:spMk id="9" creationId="{F6CC10E0-E237-4A16-BB37-338315E4241F}"/>
          </ac:spMkLst>
        </pc:spChg>
        <pc:spChg chg="del">
          <ac:chgData name="Sebastian Birk" userId="6fef93f5-c768-4dfb-8bdd-0abbc09bc9e4" providerId="ADAL" clId="{8EEFD104-2E31-459C-8AA0-7BC753309DEA}" dt="2022-04-21T16:54:18.564" v="24860" actId="478"/>
          <ac:spMkLst>
            <pc:docMk/>
            <pc:sldMk cId="889523637" sldId="2076138215"/>
            <ac:spMk id="12" creationId="{04CB1048-5C91-4239-A75B-3A99A26CAFEA}"/>
          </ac:spMkLst>
        </pc:spChg>
        <pc:picChg chg="del">
          <ac:chgData name="Sebastian Birk" userId="6fef93f5-c768-4dfb-8bdd-0abbc09bc9e4" providerId="ADAL" clId="{8EEFD104-2E31-459C-8AA0-7BC753309DEA}" dt="2022-04-21T16:54:17.924" v="24859" actId="478"/>
          <ac:picMkLst>
            <pc:docMk/>
            <pc:sldMk cId="889523637" sldId="2076138215"/>
            <ac:picMk id="5" creationId="{529CFA98-393B-4E76-967A-083D348F473D}"/>
          </ac:picMkLst>
        </pc:picChg>
        <pc:picChg chg="del">
          <ac:chgData name="Sebastian Birk" userId="6fef93f5-c768-4dfb-8bdd-0abbc09bc9e4" providerId="ADAL" clId="{8EEFD104-2E31-459C-8AA0-7BC753309DEA}" dt="2022-04-21T16:54:17.430" v="24858" actId="478"/>
          <ac:picMkLst>
            <pc:docMk/>
            <pc:sldMk cId="889523637" sldId="2076138215"/>
            <ac:picMk id="7" creationId="{4A51EC2D-4AAB-4670-99F5-C8B6C41FA32D}"/>
          </ac:picMkLst>
        </pc:picChg>
        <pc:picChg chg="del">
          <ac:chgData name="Sebastian Birk" userId="6fef93f5-c768-4dfb-8bdd-0abbc09bc9e4" providerId="ADAL" clId="{8EEFD104-2E31-459C-8AA0-7BC753309DEA}" dt="2022-04-21T16:54:14.622" v="24855" actId="478"/>
          <ac:picMkLst>
            <pc:docMk/>
            <pc:sldMk cId="889523637" sldId="2076138215"/>
            <ac:picMk id="15" creationId="{EB93EE97-B6EF-4DA3-BFC5-A37741751A6C}"/>
          </ac:picMkLst>
        </pc:picChg>
        <pc:picChg chg="del">
          <ac:chgData name="Sebastian Birk" userId="6fef93f5-c768-4dfb-8bdd-0abbc09bc9e4" providerId="ADAL" clId="{8EEFD104-2E31-459C-8AA0-7BC753309DEA}" dt="2022-04-21T16:54:14.140" v="24854" actId="478"/>
          <ac:picMkLst>
            <pc:docMk/>
            <pc:sldMk cId="889523637" sldId="2076138215"/>
            <ac:picMk id="17" creationId="{51F9855D-FD33-4B76-A8A6-A585C34CD85A}"/>
          </ac:picMkLst>
        </pc:picChg>
      </pc:sldChg>
      <pc:sldChg chg="addSp delSp modSp add mod">
        <pc:chgData name="Sebastian Birk" userId="6fef93f5-c768-4dfb-8bdd-0abbc09bc9e4" providerId="ADAL" clId="{8EEFD104-2E31-459C-8AA0-7BC753309DEA}" dt="2022-04-21T19:01:06.294" v="26020" actId="478"/>
        <pc:sldMkLst>
          <pc:docMk/>
          <pc:sldMk cId="2495353070" sldId="2076138216"/>
        </pc:sldMkLst>
        <pc:spChg chg="mod">
          <ac:chgData name="Sebastian Birk" userId="6fef93f5-c768-4dfb-8bdd-0abbc09bc9e4" providerId="ADAL" clId="{8EEFD104-2E31-459C-8AA0-7BC753309DEA}" dt="2022-04-21T16:57:09.317" v="25357" actId="20577"/>
          <ac:spMkLst>
            <pc:docMk/>
            <pc:sldMk cId="2495353070" sldId="2076138216"/>
            <ac:spMk id="3" creationId="{446D488A-F04D-4C49-B100-0ECB9809262B}"/>
          </ac:spMkLst>
        </pc:spChg>
        <pc:spChg chg="add del mod">
          <ac:chgData name="Sebastian Birk" userId="6fef93f5-c768-4dfb-8bdd-0abbc09bc9e4" providerId="ADAL" clId="{8EEFD104-2E31-459C-8AA0-7BC753309DEA}" dt="2022-04-21T16:57:31.487" v="25359" actId="478"/>
          <ac:spMkLst>
            <pc:docMk/>
            <pc:sldMk cId="2495353070" sldId="2076138216"/>
            <ac:spMk id="4" creationId="{33FC78FD-936C-4953-9C58-6A2491F7495C}"/>
          </ac:spMkLst>
        </pc:spChg>
        <pc:spChg chg="del">
          <ac:chgData name="Sebastian Birk" userId="6fef93f5-c768-4dfb-8bdd-0abbc09bc9e4" providerId="ADAL" clId="{8EEFD104-2E31-459C-8AA0-7BC753309DEA}" dt="2022-04-21T16:57:28.892" v="25358" actId="478"/>
          <ac:spMkLst>
            <pc:docMk/>
            <pc:sldMk cId="2495353070" sldId="2076138216"/>
            <ac:spMk id="11" creationId="{8A778E85-B7EE-438E-A64A-3CB3DB0C4377}"/>
          </ac:spMkLst>
        </pc:spChg>
        <pc:spChg chg="add mod">
          <ac:chgData name="Sebastian Birk" userId="6fef93f5-c768-4dfb-8bdd-0abbc09bc9e4" providerId="ADAL" clId="{8EEFD104-2E31-459C-8AA0-7BC753309DEA}" dt="2022-04-21T18:57:24.612" v="25720" actId="20577"/>
          <ac:spMkLst>
            <pc:docMk/>
            <pc:sldMk cId="2495353070" sldId="2076138216"/>
            <ac:spMk id="13" creationId="{F35BC82E-9AA3-4938-A17D-34EB3EFBCC76}"/>
          </ac:spMkLst>
        </pc:spChg>
        <pc:spChg chg="add mod">
          <ac:chgData name="Sebastian Birk" userId="6fef93f5-c768-4dfb-8bdd-0abbc09bc9e4" providerId="ADAL" clId="{8EEFD104-2E31-459C-8AA0-7BC753309DEA}" dt="2022-04-21T18:57:28.159" v="25721" actId="20577"/>
          <ac:spMkLst>
            <pc:docMk/>
            <pc:sldMk cId="2495353070" sldId="2076138216"/>
            <ac:spMk id="14" creationId="{A82FDEC1-58AB-4FF7-90A7-7BD8FFC2A6EF}"/>
          </ac:spMkLst>
        </pc:spChg>
        <pc:spChg chg="del">
          <ac:chgData name="Sebastian Birk" userId="6fef93f5-c768-4dfb-8bdd-0abbc09bc9e4" providerId="ADAL" clId="{8EEFD104-2E31-459C-8AA0-7BC753309DEA}" dt="2022-04-21T16:57:28.892" v="25358" actId="478"/>
          <ac:spMkLst>
            <pc:docMk/>
            <pc:sldMk cId="2495353070" sldId="2076138216"/>
            <ac:spMk id="17" creationId="{8355E63C-02C9-4F12-8419-8813D69809D5}"/>
          </ac:spMkLst>
        </pc:spChg>
        <pc:spChg chg="add mod">
          <ac:chgData name="Sebastian Birk" userId="6fef93f5-c768-4dfb-8bdd-0abbc09bc9e4" providerId="ADAL" clId="{8EEFD104-2E31-459C-8AA0-7BC753309DEA}" dt="2022-04-21T18:57:19.994" v="25718" actId="20577"/>
          <ac:spMkLst>
            <pc:docMk/>
            <pc:sldMk cId="2495353070" sldId="2076138216"/>
            <ac:spMk id="19" creationId="{F9992AF4-A502-45D6-8238-A636C8787546}"/>
          </ac:spMkLst>
        </pc:spChg>
        <pc:spChg chg="add mod">
          <ac:chgData name="Sebastian Birk" userId="6fef93f5-c768-4dfb-8bdd-0abbc09bc9e4" providerId="ADAL" clId="{8EEFD104-2E31-459C-8AA0-7BC753309DEA}" dt="2022-04-21T18:57:49.605" v="25807" actId="20577"/>
          <ac:spMkLst>
            <pc:docMk/>
            <pc:sldMk cId="2495353070" sldId="2076138216"/>
            <ac:spMk id="22" creationId="{35739F92-B4E1-404C-B2B7-570F557D1E14}"/>
          </ac:spMkLst>
        </pc:spChg>
        <pc:spChg chg="add del mod">
          <ac:chgData name="Sebastian Birk" userId="6fef93f5-c768-4dfb-8bdd-0abbc09bc9e4" providerId="ADAL" clId="{8EEFD104-2E31-459C-8AA0-7BC753309DEA}" dt="2022-04-21T19:01:06.294" v="26020" actId="478"/>
          <ac:spMkLst>
            <pc:docMk/>
            <pc:sldMk cId="2495353070" sldId="2076138216"/>
            <ac:spMk id="24" creationId="{4D2BF5FA-4ECE-4A7B-8EC4-F8BE66BF62E9}"/>
          </ac:spMkLst>
        </pc:spChg>
        <pc:picChg chg="add mod">
          <ac:chgData name="Sebastian Birk" userId="6fef93f5-c768-4dfb-8bdd-0abbc09bc9e4" providerId="ADAL" clId="{8EEFD104-2E31-459C-8AA0-7BC753309DEA}" dt="2022-04-21T18:58:01.234" v="25831" actId="1035"/>
          <ac:picMkLst>
            <pc:docMk/>
            <pc:sldMk cId="2495353070" sldId="2076138216"/>
            <ac:picMk id="6" creationId="{B2E0AE7A-B502-4173-A475-27CE36652DE7}"/>
          </ac:picMkLst>
        </pc:picChg>
        <pc:picChg chg="add mod">
          <ac:chgData name="Sebastian Birk" userId="6fef93f5-c768-4dfb-8bdd-0abbc09bc9e4" providerId="ADAL" clId="{8EEFD104-2E31-459C-8AA0-7BC753309DEA}" dt="2022-04-21T18:58:01.234" v="25831" actId="1035"/>
          <ac:picMkLst>
            <pc:docMk/>
            <pc:sldMk cId="2495353070" sldId="2076138216"/>
            <ac:picMk id="8" creationId="{8C7F49C9-EAFF-49E8-800C-B5FA3949642B}"/>
          </ac:picMkLst>
        </pc:picChg>
        <pc:picChg chg="add mod">
          <ac:chgData name="Sebastian Birk" userId="6fef93f5-c768-4dfb-8bdd-0abbc09bc9e4" providerId="ADAL" clId="{8EEFD104-2E31-459C-8AA0-7BC753309DEA}" dt="2022-04-21T18:58:01.234" v="25831" actId="1035"/>
          <ac:picMkLst>
            <pc:docMk/>
            <pc:sldMk cId="2495353070" sldId="2076138216"/>
            <ac:picMk id="10" creationId="{D182E465-4FEC-47F0-BB0E-C2CCCBEBB238}"/>
          </ac:picMkLst>
        </pc:picChg>
        <pc:picChg chg="del">
          <ac:chgData name="Sebastian Birk" userId="6fef93f5-c768-4dfb-8bdd-0abbc09bc9e4" providerId="ADAL" clId="{8EEFD104-2E31-459C-8AA0-7BC753309DEA}" dt="2022-04-21T16:57:28.892" v="25358" actId="478"/>
          <ac:picMkLst>
            <pc:docMk/>
            <pc:sldMk cId="2495353070" sldId="2076138216"/>
            <ac:picMk id="12" creationId="{0D895F78-731F-4891-BB08-70DDE199A2E7}"/>
          </ac:picMkLst>
        </pc:picChg>
        <pc:picChg chg="add mod">
          <ac:chgData name="Sebastian Birk" userId="6fef93f5-c768-4dfb-8bdd-0abbc09bc9e4" providerId="ADAL" clId="{8EEFD104-2E31-459C-8AA0-7BC753309DEA}" dt="2022-04-21T18:58:01.234" v="25831" actId="1035"/>
          <ac:picMkLst>
            <pc:docMk/>
            <pc:sldMk cId="2495353070" sldId="2076138216"/>
            <ac:picMk id="16" creationId="{9B48D719-2E36-4418-BC44-2419968BA02C}"/>
          </ac:picMkLst>
        </pc:picChg>
        <pc:picChg chg="add del mod">
          <ac:chgData name="Sebastian Birk" userId="6fef93f5-c768-4dfb-8bdd-0abbc09bc9e4" providerId="ADAL" clId="{8EEFD104-2E31-459C-8AA0-7BC753309DEA}" dt="2022-04-21T19:01:03.864" v="26019" actId="478"/>
          <ac:picMkLst>
            <pc:docMk/>
            <pc:sldMk cId="2495353070" sldId="2076138216"/>
            <ac:picMk id="20" creationId="{A1409E30-E592-4A99-8EED-E7CA43F52064}"/>
          </ac:picMkLst>
        </pc:picChg>
        <pc:picChg chg="del">
          <ac:chgData name="Sebastian Birk" userId="6fef93f5-c768-4dfb-8bdd-0abbc09bc9e4" providerId="ADAL" clId="{8EEFD104-2E31-459C-8AA0-7BC753309DEA}" dt="2022-04-21T16:57:28.892" v="25358" actId="478"/>
          <ac:picMkLst>
            <pc:docMk/>
            <pc:sldMk cId="2495353070" sldId="2076138216"/>
            <ac:picMk id="23" creationId="{51F6D6B2-00A3-495C-8271-1615C01BBDC0}"/>
          </ac:picMkLst>
        </pc:picChg>
        <pc:picChg chg="del">
          <ac:chgData name="Sebastian Birk" userId="6fef93f5-c768-4dfb-8bdd-0abbc09bc9e4" providerId="ADAL" clId="{8EEFD104-2E31-459C-8AA0-7BC753309DEA}" dt="2022-04-21T16:57:28.892" v="25358" actId="478"/>
          <ac:picMkLst>
            <pc:docMk/>
            <pc:sldMk cId="2495353070" sldId="2076138216"/>
            <ac:picMk id="25" creationId="{81C1A609-F434-43C3-8CC5-6E4F99D85213}"/>
          </ac:picMkLst>
        </pc:picChg>
        <pc:picChg chg="del">
          <ac:chgData name="Sebastian Birk" userId="6fef93f5-c768-4dfb-8bdd-0abbc09bc9e4" providerId="ADAL" clId="{8EEFD104-2E31-459C-8AA0-7BC753309DEA}" dt="2022-04-21T16:57:28.892" v="25358" actId="478"/>
          <ac:picMkLst>
            <pc:docMk/>
            <pc:sldMk cId="2495353070" sldId="2076138216"/>
            <ac:picMk id="27" creationId="{3EA59F11-F411-428D-B88C-745E9EE0ADE7}"/>
          </ac:picMkLst>
        </pc:picChg>
      </pc:sldChg>
      <pc:sldChg chg="modSp add mod ord delCm">
        <pc:chgData name="Sebastian Birk" userId="6fef93f5-c768-4dfb-8bdd-0abbc09bc9e4" providerId="ADAL" clId="{8EEFD104-2E31-459C-8AA0-7BC753309DEA}" dt="2022-06-08T05:45:58.257" v="33214" actId="20577"/>
        <pc:sldMkLst>
          <pc:docMk/>
          <pc:sldMk cId="1441062980" sldId="2076138219"/>
        </pc:sldMkLst>
        <pc:spChg chg="mod">
          <ac:chgData name="Sebastian Birk" userId="6fef93f5-c768-4dfb-8bdd-0abbc09bc9e4" providerId="ADAL" clId="{8EEFD104-2E31-459C-8AA0-7BC753309DEA}" dt="2022-06-08T05:45:58.257" v="33214" actId="20577"/>
          <ac:spMkLst>
            <pc:docMk/>
            <pc:sldMk cId="1441062980" sldId="2076138219"/>
            <ac:spMk id="2" creationId="{63B36622-B6AF-AB4E-B546-278251C064AD}"/>
          </ac:spMkLst>
        </pc:spChg>
        <pc:spChg chg="mod">
          <ac:chgData name="Sebastian Birk" userId="6fef93f5-c768-4dfb-8bdd-0abbc09bc9e4" providerId="ADAL" clId="{8EEFD104-2E31-459C-8AA0-7BC753309DEA}" dt="2022-04-27T18:41:05.072" v="27843" actId="20577"/>
          <ac:spMkLst>
            <pc:docMk/>
            <pc:sldMk cId="1441062980" sldId="2076138219"/>
            <ac:spMk id="3" creationId="{6578AF98-DD32-4443-AFE5-519E84075324}"/>
          </ac:spMkLst>
        </pc:spChg>
      </pc:sldChg>
      <pc:sldChg chg="add del ord">
        <pc:chgData name="Sebastian Birk" userId="6fef93f5-c768-4dfb-8bdd-0abbc09bc9e4" providerId="ADAL" clId="{8EEFD104-2E31-459C-8AA0-7BC753309DEA}" dt="2022-04-27T18:40:19.087" v="27834"/>
        <pc:sldMkLst>
          <pc:docMk/>
          <pc:sldMk cId="2921422087" sldId="2076138219"/>
        </pc:sldMkLst>
      </pc:sldChg>
      <pc:sldChg chg="modSp add mod ord delCm modCm">
        <pc:chgData name="Sebastian Birk" userId="6fef93f5-c768-4dfb-8bdd-0abbc09bc9e4" providerId="ADAL" clId="{8EEFD104-2E31-459C-8AA0-7BC753309DEA}" dt="2022-04-27T20:02:43.166" v="32138" actId="113"/>
        <pc:sldMkLst>
          <pc:docMk/>
          <pc:sldMk cId="2385550259" sldId="2076138220"/>
        </pc:sldMkLst>
        <pc:spChg chg="mod">
          <ac:chgData name="Sebastian Birk" userId="6fef93f5-c768-4dfb-8bdd-0abbc09bc9e4" providerId="ADAL" clId="{8EEFD104-2E31-459C-8AA0-7BC753309DEA}" dt="2022-04-27T20:02:43.166" v="32138" actId="113"/>
          <ac:spMkLst>
            <pc:docMk/>
            <pc:sldMk cId="2385550259" sldId="2076138220"/>
            <ac:spMk id="2" creationId="{63B36622-B6AF-AB4E-B546-278251C064AD}"/>
          </ac:spMkLst>
        </pc:spChg>
        <pc:spChg chg="mod">
          <ac:chgData name="Sebastian Birk" userId="6fef93f5-c768-4dfb-8bdd-0abbc09bc9e4" providerId="ADAL" clId="{8EEFD104-2E31-459C-8AA0-7BC753309DEA}" dt="2022-04-27T18:42:10.672" v="27878" actId="20577"/>
          <ac:spMkLst>
            <pc:docMk/>
            <pc:sldMk cId="2385550259" sldId="2076138220"/>
            <ac:spMk id="3" creationId="{6578AF98-DD32-4443-AFE5-519E84075324}"/>
          </ac:spMkLst>
        </pc:spChg>
      </pc:sldChg>
      <pc:sldChg chg="addSp delSp modSp add mod ord">
        <pc:chgData name="Sebastian Birk" userId="6fef93f5-c768-4dfb-8bdd-0abbc09bc9e4" providerId="ADAL" clId="{8EEFD104-2E31-459C-8AA0-7BC753309DEA}" dt="2022-04-27T19:01:39.110" v="28613"/>
        <pc:sldMkLst>
          <pc:docMk/>
          <pc:sldMk cId="3941680105" sldId="2076138221"/>
        </pc:sldMkLst>
        <pc:spChg chg="mod">
          <ac:chgData name="Sebastian Birk" userId="6fef93f5-c768-4dfb-8bdd-0abbc09bc9e4" providerId="ADAL" clId="{8EEFD104-2E31-459C-8AA0-7BC753309DEA}" dt="2022-04-27T18:49:23.170" v="28460" actId="20577"/>
          <ac:spMkLst>
            <pc:docMk/>
            <pc:sldMk cId="3941680105" sldId="2076138221"/>
            <ac:spMk id="2" creationId="{1EDE8BC1-E33E-3047-BAF4-DDCF9296AD62}"/>
          </ac:spMkLst>
        </pc:spChg>
        <pc:spChg chg="mod">
          <ac:chgData name="Sebastian Birk" userId="6fef93f5-c768-4dfb-8bdd-0abbc09bc9e4" providerId="ADAL" clId="{8EEFD104-2E31-459C-8AA0-7BC753309DEA}" dt="2022-04-27T18:51:46.329" v="28544" actId="20577"/>
          <ac:spMkLst>
            <pc:docMk/>
            <pc:sldMk cId="3941680105" sldId="2076138221"/>
            <ac:spMk id="3" creationId="{15D534CE-AD25-A743-8C1A-0F56DB508061}"/>
          </ac:spMkLst>
        </pc:spChg>
        <pc:picChg chg="add del">
          <ac:chgData name="Sebastian Birk" userId="6fef93f5-c768-4dfb-8bdd-0abbc09bc9e4" providerId="ADAL" clId="{8EEFD104-2E31-459C-8AA0-7BC753309DEA}" dt="2022-04-27T18:51:34.140" v="28534" actId="22"/>
          <ac:picMkLst>
            <pc:docMk/>
            <pc:sldMk cId="3941680105" sldId="2076138221"/>
            <ac:picMk id="5" creationId="{93BDF5F4-68A1-41E3-811B-DBD24FF49E12}"/>
          </ac:picMkLst>
        </pc:picChg>
      </pc:sldChg>
      <pc:sldChg chg="add del ord">
        <pc:chgData name="Sebastian Birk" userId="6fef93f5-c768-4dfb-8bdd-0abbc09bc9e4" providerId="ADAL" clId="{8EEFD104-2E31-459C-8AA0-7BC753309DEA}" dt="2022-04-27T18:52:03.454" v="28547" actId="47"/>
        <pc:sldMkLst>
          <pc:docMk/>
          <pc:sldMk cId="525097749" sldId="2076138222"/>
        </pc:sldMkLst>
      </pc:sldChg>
      <pc:sldChg chg="addSp delSp modSp add mod ord modCm modNotesTx">
        <pc:chgData name="Sebastian Birk" userId="6fef93f5-c768-4dfb-8bdd-0abbc09bc9e4" providerId="ADAL" clId="{8EEFD104-2E31-459C-8AA0-7BC753309DEA}" dt="2022-06-08T05:19:03.192" v="32415" actId="21"/>
        <pc:sldMkLst>
          <pc:docMk/>
          <pc:sldMk cId="2141592893" sldId="2076138222"/>
        </pc:sldMkLst>
        <pc:spChg chg="del">
          <ac:chgData name="Sebastian Birk" userId="6fef93f5-c768-4dfb-8bdd-0abbc09bc9e4" providerId="ADAL" clId="{8EEFD104-2E31-459C-8AA0-7BC753309DEA}" dt="2022-04-27T18:52:08.606" v="28551" actId="478"/>
          <ac:spMkLst>
            <pc:docMk/>
            <pc:sldMk cId="2141592893" sldId="2076138222"/>
            <ac:spMk id="2" creationId="{63B36622-B6AF-AB4E-B546-278251C064AD}"/>
          </ac:spMkLst>
        </pc:spChg>
        <pc:spChg chg="mod">
          <ac:chgData name="Sebastian Birk" userId="6fef93f5-c768-4dfb-8bdd-0abbc09bc9e4" providerId="ADAL" clId="{8EEFD104-2E31-459C-8AA0-7BC753309DEA}" dt="2022-04-27T19:19:58.830" v="29185" actId="20577"/>
          <ac:spMkLst>
            <pc:docMk/>
            <pc:sldMk cId="2141592893" sldId="2076138222"/>
            <ac:spMk id="3" creationId="{6578AF98-DD32-4443-AFE5-519E84075324}"/>
          </ac:spMkLst>
        </pc:spChg>
        <pc:spChg chg="add del mod">
          <ac:chgData name="Sebastian Birk" userId="6fef93f5-c768-4dfb-8bdd-0abbc09bc9e4" providerId="ADAL" clId="{8EEFD104-2E31-459C-8AA0-7BC753309DEA}" dt="2022-04-27T18:54:36.262" v="28590" actId="22"/>
          <ac:spMkLst>
            <pc:docMk/>
            <pc:sldMk cId="2141592893" sldId="2076138222"/>
            <ac:spMk id="5" creationId="{188F9DF2-6FE5-4FF9-BC97-BD90480018C6}"/>
          </ac:spMkLst>
        </pc:spChg>
        <pc:spChg chg="add del mod">
          <ac:chgData name="Sebastian Birk" userId="6fef93f5-c768-4dfb-8bdd-0abbc09bc9e4" providerId="ADAL" clId="{8EEFD104-2E31-459C-8AA0-7BC753309DEA}" dt="2022-06-08T05:14:31.768" v="32385" actId="478"/>
          <ac:spMkLst>
            <pc:docMk/>
            <pc:sldMk cId="2141592893" sldId="2076138222"/>
            <ac:spMk id="10" creationId="{97E8900C-B493-4EFE-AE33-8A00EB85BBCF}"/>
          </ac:spMkLst>
        </pc:spChg>
        <pc:spChg chg="mod">
          <ac:chgData name="Sebastian Birk" userId="6fef93f5-c768-4dfb-8bdd-0abbc09bc9e4" providerId="ADAL" clId="{8EEFD104-2E31-459C-8AA0-7BC753309DEA}" dt="2022-04-27T19:01:41.221" v="28614"/>
          <ac:spMkLst>
            <pc:docMk/>
            <pc:sldMk cId="2141592893" sldId="2076138222"/>
            <ac:spMk id="16" creationId="{1845ACB7-E7C0-4CD8-A673-2045C8BC6F32}"/>
          </ac:spMkLst>
        </pc:spChg>
        <pc:spChg chg="mod">
          <ac:chgData name="Sebastian Birk" userId="6fef93f5-c768-4dfb-8bdd-0abbc09bc9e4" providerId="ADAL" clId="{8EEFD104-2E31-459C-8AA0-7BC753309DEA}" dt="2022-04-27T19:01:41.221" v="28614"/>
          <ac:spMkLst>
            <pc:docMk/>
            <pc:sldMk cId="2141592893" sldId="2076138222"/>
            <ac:spMk id="19" creationId="{A6D7A797-FB51-44A2-8F4A-2F474A6F2C40}"/>
          </ac:spMkLst>
        </pc:spChg>
        <pc:spChg chg="mod">
          <ac:chgData name="Sebastian Birk" userId="6fef93f5-c768-4dfb-8bdd-0abbc09bc9e4" providerId="ADAL" clId="{8EEFD104-2E31-459C-8AA0-7BC753309DEA}" dt="2022-04-27T19:03:15.486" v="28635"/>
          <ac:spMkLst>
            <pc:docMk/>
            <pc:sldMk cId="2141592893" sldId="2076138222"/>
            <ac:spMk id="22" creationId="{3C05EA6D-746F-4BD2-A6D6-CC62DF7E3D3E}"/>
          </ac:spMkLst>
        </pc:spChg>
        <pc:spChg chg="mod">
          <ac:chgData name="Sebastian Birk" userId="6fef93f5-c768-4dfb-8bdd-0abbc09bc9e4" providerId="ADAL" clId="{8EEFD104-2E31-459C-8AA0-7BC753309DEA}" dt="2022-04-27T19:03:15.486" v="28635"/>
          <ac:spMkLst>
            <pc:docMk/>
            <pc:sldMk cId="2141592893" sldId="2076138222"/>
            <ac:spMk id="25" creationId="{68F0D52F-0CA9-40A0-AF7A-B4860EBE2C40}"/>
          </ac:spMkLst>
        </pc:spChg>
        <pc:grpChg chg="add del mod">
          <ac:chgData name="Sebastian Birk" userId="6fef93f5-c768-4dfb-8bdd-0abbc09bc9e4" providerId="ADAL" clId="{8EEFD104-2E31-459C-8AA0-7BC753309DEA}" dt="2022-04-27T19:02:31.314" v="28623" actId="478"/>
          <ac:grpSpMkLst>
            <pc:docMk/>
            <pc:sldMk cId="2141592893" sldId="2076138222"/>
            <ac:grpSpMk id="14" creationId="{3D59586B-62AC-4FC6-8431-246390387383}"/>
          </ac:grpSpMkLst>
        </pc:grpChg>
        <pc:grpChg chg="add del mod">
          <ac:chgData name="Sebastian Birk" userId="6fef93f5-c768-4dfb-8bdd-0abbc09bc9e4" providerId="ADAL" clId="{8EEFD104-2E31-459C-8AA0-7BC753309DEA}" dt="2022-04-27T19:02:32.286" v="28624" actId="478"/>
          <ac:grpSpMkLst>
            <pc:docMk/>
            <pc:sldMk cId="2141592893" sldId="2076138222"/>
            <ac:grpSpMk id="17" creationId="{5666241C-7DD6-47C6-BFA7-DA63683BC3EE}"/>
          </ac:grpSpMkLst>
        </pc:grpChg>
        <pc:grpChg chg="add del mod">
          <ac:chgData name="Sebastian Birk" userId="6fef93f5-c768-4dfb-8bdd-0abbc09bc9e4" providerId="ADAL" clId="{8EEFD104-2E31-459C-8AA0-7BC753309DEA}" dt="2022-04-27T19:03:24.200" v="28638" actId="478"/>
          <ac:grpSpMkLst>
            <pc:docMk/>
            <pc:sldMk cId="2141592893" sldId="2076138222"/>
            <ac:grpSpMk id="20" creationId="{BBA97E1E-E2AE-40AF-90B1-D656AA54BB38}"/>
          </ac:grpSpMkLst>
        </pc:grpChg>
        <pc:grpChg chg="add del mod">
          <ac:chgData name="Sebastian Birk" userId="6fef93f5-c768-4dfb-8bdd-0abbc09bc9e4" providerId="ADAL" clId="{8EEFD104-2E31-459C-8AA0-7BC753309DEA}" dt="2022-04-27T19:03:24.864" v="28639" actId="478"/>
          <ac:grpSpMkLst>
            <pc:docMk/>
            <pc:sldMk cId="2141592893" sldId="2076138222"/>
            <ac:grpSpMk id="23" creationId="{CC5CC638-4803-4DBD-9383-C341804BD538}"/>
          </ac:grpSpMkLst>
        </pc:grpChg>
        <pc:picChg chg="add mod">
          <ac:chgData name="Sebastian Birk" userId="6fef93f5-c768-4dfb-8bdd-0abbc09bc9e4" providerId="ADAL" clId="{8EEFD104-2E31-459C-8AA0-7BC753309DEA}" dt="2022-06-08T05:16:35.265" v="32401" actId="14100"/>
          <ac:picMkLst>
            <pc:docMk/>
            <pc:sldMk cId="2141592893" sldId="2076138222"/>
            <ac:picMk id="4" creationId="{F08EF0CD-3187-4D1C-8B64-4F60F6E41F89}"/>
          </ac:picMkLst>
        </pc:picChg>
        <pc:picChg chg="add mod">
          <ac:chgData name="Sebastian Birk" userId="6fef93f5-c768-4dfb-8bdd-0abbc09bc9e4" providerId="ADAL" clId="{8EEFD104-2E31-459C-8AA0-7BC753309DEA}" dt="2022-06-08T05:16:45.058" v="32404" actId="1076"/>
          <ac:picMkLst>
            <pc:docMk/>
            <pc:sldMk cId="2141592893" sldId="2076138222"/>
            <ac:picMk id="6" creationId="{4A14D36C-2F5F-44EA-852A-C6D43B7BE0A0}"/>
          </ac:picMkLst>
        </pc:picChg>
        <pc:picChg chg="add del mod">
          <ac:chgData name="Sebastian Birk" userId="6fef93f5-c768-4dfb-8bdd-0abbc09bc9e4" providerId="ADAL" clId="{8EEFD104-2E31-459C-8AA0-7BC753309DEA}" dt="2022-06-08T05:12:45.308" v="32368" actId="478"/>
          <ac:picMkLst>
            <pc:docMk/>
            <pc:sldMk cId="2141592893" sldId="2076138222"/>
            <ac:picMk id="7" creationId="{E4DAB1B2-6BBF-4AFD-B151-09975D9493AA}"/>
          </ac:picMkLst>
        </pc:picChg>
        <pc:picChg chg="add del mod">
          <ac:chgData name="Sebastian Birk" userId="6fef93f5-c768-4dfb-8bdd-0abbc09bc9e4" providerId="ADAL" clId="{8EEFD104-2E31-459C-8AA0-7BC753309DEA}" dt="2022-06-08T05:13:26.890" v="32373" actId="478"/>
          <ac:picMkLst>
            <pc:docMk/>
            <pc:sldMk cId="2141592893" sldId="2076138222"/>
            <ac:picMk id="9" creationId="{BFFAE369-20E4-45FD-9A9E-B67D99EC56C8}"/>
          </ac:picMkLst>
        </pc:picChg>
        <pc:picChg chg="add del mod ord">
          <ac:chgData name="Sebastian Birk" userId="6fef93f5-c768-4dfb-8bdd-0abbc09bc9e4" providerId="ADAL" clId="{8EEFD104-2E31-459C-8AA0-7BC753309DEA}" dt="2022-06-08T05:13:52.229" v="32377" actId="478"/>
          <ac:picMkLst>
            <pc:docMk/>
            <pc:sldMk cId="2141592893" sldId="2076138222"/>
            <ac:picMk id="11" creationId="{610BC133-5BE5-49FE-B8CF-497866D62ECA}"/>
          </ac:picMkLst>
        </pc:picChg>
        <pc:picChg chg="add del mod">
          <ac:chgData name="Sebastian Birk" userId="6fef93f5-c768-4dfb-8bdd-0abbc09bc9e4" providerId="ADAL" clId="{8EEFD104-2E31-459C-8AA0-7BC753309DEA}" dt="2022-06-08T05:14:26.134" v="32382" actId="478"/>
          <ac:picMkLst>
            <pc:docMk/>
            <pc:sldMk cId="2141592893" sldId="2076138222"/>
            <ac:picMk id="13" creationId="{4F96E4F9-84F9-4B18-9CD5-23328ED93597}"/>
          </ac:picMkLst>
        </pc:picChg>
        <pc:picChg chg="add mod">
          <ac:chgData name="Sebastian Birk" userId="6fef93f5-c768-4dfb-8bdd-0abbc09bc9e4" providerId="ADAL" clId="{8EEFD104-2E31-459C-8AA0-7BC753309DEA}" dt="2022-06-08T05:16:57.256" v="32407" actId="1076"/>
          <ac:picMkLst>
            <pc:docMk/>
            <pc:sldMk cId="2141592893" sldId="2076138222"/>
            <ac:picMk id="14" creationId="{B4B0F9B2-CBB2-4202-8F09-D5AD574A439E}"/>
          </ac:picMkLst>
        </pc:picChg>
        <pc:picChg chg="mod">
          <ac:chgData name="Sebastian Birk" userId="6fef93f5-c768-4dfb-8bdd-0abbc09bc9e4" providerId="ADAL" clId="{8EEFD104-2E31-459C-8AA0-7BC753309DEA}" dt="2022-04-27T19:01:41.221" v="28614"/>
          <ac:picMkLst>
            <pc:docMk/>
            <pc:sldMk cId="2141592893" sldId="2076138222"/>
            <ac:picMk id="15" creationId="{1074573E-5746-4143-A267-29E0906EABEF}"/>
          </ac:picMkLst>
        </pc:picChg>
        <pc:picChg chg="add mod">
          <ac:chgData name="Sebastian Birk" userId="6fef93f5-c768-4dfb-8bdd-0abbc09bc9e4" providerId="ADAL" clId="{8EEFD104-2E31-459C-8AA0-7BC753309DEA}" dt="2022-06-08T05:17:05.016" v="32410" actId="1076"/>
          <ac:picMkLst>
            <pc:docMk/>
            <pc:sldMk cId="2141592893" sldId="2076138222"/>
            <ac:picMk id="16" creationId="{8AE9FBF2-0C72-4B96-B39E-9508F786A4B4}"/>
          </ac:picMkLst>
        </pc:picChg>
        <pc:picChg chg="add del mod">
          <ac:chgData name="Sebastian Birk" userId="6fef93f5-c768-4dfb-8bdd-0abbc09bc9e4" providerId="ADAL" clId="{8EEFD104-2E31-459C-8AA0-7BC753309DEA}" dt="2022-06-08T05:19:03.192" v="32415" actId="21"/>
          <ac:picMkLst>
            <pc:docMk/>
            <pc:sldMk cId="2141592893" sldId="2076138222"/>
            <ac:picMk id="17" creationId="{0CD83559-0CAF-4C0C-AA7D-89F8CCAED8A4}"/>
          </ac:picMkLst>
        </pc:picChg>
        <pc:picChg chg="mod">
          <ac:chgData name="Sebastian Birk" userId="6fef93f5-c768-4dfb-8bdd-0abbc09bc9e4" providerId="ADAL" clId="{8EEFD104-2E31-459C-8AA0-7BC753309DEA}" dt="2022-04-27T19:01:41.221" v="28614"/>
          <ac:picMkLst>
            <pc:docMk/>
            <pc:sldMk cId="2141592893" sldId="2076138222"/>
            <ac:picMk id="18" creationId="{31769654-6552-4364-8E3E-FD628327B262}"/>
          </ac:picMkLst>
        </pc:picChg>
        <pc:picChg chg="mod">
          <ac:chgData name="Sebastian Birk" userId="6fef93f5-c768-4dfb-8bdd-0abbc09bc9e4" providerId="ADAL" clId="{8EEFD104-2E31-459C-8AA0-7BC753309DEA}" dt="2022-04-27T19:03:15.486" v="28635"/>
          <ac:picMkLst>
            <pc:docMk/>
            <pc:sldMk cId="2141592893" sldId="2076138222"/>
            <ac:picMk id="21" creationId="{20FE10DF-7EC9-49F3-B56B-E9549D40EC5D}"/>
          </ac:picMkLst>
        </pc:picChg>
        <pc:picChg chg="mod">
          <ac:chgData name="Sebastian Birk" userId="6fef93f5-c768-4dfb-8bdd-0abbc09bc9e4" providerId="ADAL" clId="{8EEFD104-2E31-459C-8AA0-7BC753309DEA}" dt="2022-04-27T19:03:15.486" v="28635"/>
          <ac:picMkLst>
            <pc:docMk/>
            <pc:sldMk cId="2141592893" sldId="2076138222"/>
            <ac:picMk id="24" creationId="{BB4C9027-FFAC-43CC-9A6F-EA09C01AA2A6}"/>
          </ac:picMkLst>
        </pc:picChg>
        <pc:picChg chg="add del mod">
          <ac:chgData name="Sebastian Birk" userId="6fef93f5-c768-4dfb-8bdd-0abbc09bc9e4" providerId="ADAL" clId="{8EEFD104-2E31-459C-8AA0-7BC753309DEA}" dt="2022-04-27T19:04:33.120" v="28646" actId="21"/>
          <ac:picMkLst>
            <pc:docMk/>
            <pc:sldMk cId="2141592893" sldId="2076138222"/>
            <ac:picMk id="26" creationId="{841F08C7-A001-4208-B482-FED61042AAAD}"/>
          </ac:picMkLst>
        </pc:picChg>
      </pc:sldChg>
      <pc:sldChg chg="addSp delSp modSp add mod">
        <pc:chgData name="Sebastian Birk" userId="6fef93f5-c768-4dfb-8bdd-0abbc09bc9e4" providerId="ADAL" clId="{8EEFD104-2E31-459C-8AA0-7BC753309DEA}" dt="2022-06-08T05:19:14.097" v="32417" actId="1076"/>
        <pc:sldMkLst>
          <pc:docMk/>
          <pc:sldMk cId="1764193736" sldId="2076138223"/>
        </pc:sldMkLst>
        <pc:spChg chg="mod">
          <ac:chgData name="Sebastian Birk" userId="6fef93f5-c768-4dfb-8bdd-0abbc09bc9e4" providerId="ADAL" clId="{8EEFD104-2E31-459C-8AA0-7BC753309DEA}" dt="2022-04-27T19:20:13.053" v="29219" actId="20577"/>
          <ac:spMkLst>
            <pc:docMk/>
            <pc:sldMk cId="1764193736" sldId="2076138223"/>
            <ac:spMk id="3" creationId="{6578AF98-DD32-4443-AFE5-519E84075324}"/>
          </ac:spMkLst>
        </pc:spChg>
        <pc:spChg chg="add del mod">
          <ac:chgData name="Sebastian Birk" userId="6fef93f5-c768-4dfb-8bdd-0abbc09bc9e4" providerId="ADAL" clId="{8EEFD104-2E31-459C-8AA0-7BC753309DEA}" dt="2022-04-27T18:55:46.341" v="28604" actId="22"/>
          <ac:spMkLst>
            <pc:docMk/>
            <pc:sldMk cId="1764193736" sldId="2076138223"/>
            <ac:spMk id="4" creationId="{B137004E-D0D7-43A5-9298-053455FF7DB2}"/>
          </ac:spMkLst>
        </pc:spChg>
        <pc:spChg chg="add del mod">
          <ac:chgData name="Sebastian Birk" userId="6fef93f5-c768-4dfb-8bdd-0abbc09bc9e4" providerId="ADAL" clId="{8EEFD104-2E31-459C-8AA0-7BC753309DEA}" dt="2022-04-27T19:04:42.219" v="28650" actId="478"/>
          <ac:spMkLst>
            <pc:docMk/>
            <pc:sldMk cId="1764193736" sldId="2076138223"/>
            <ac:spMk id="15" creationId="{B3652CEB-2D7D-42C8-A516-4E9A19B49F1F}"/>
          </ac:spMkLst>
        </pc:spChg>
        <pc:picChg chg="add del mod">
          <ac:chgData name="Sebastian Birk" userId="6fef93f5-c768-4dfb-8bdd-0abbc09bc9e4" providerId="ADAL" clId="{8EEFD104-2E31-459C-8AA0-7BC753309DEA}" dt="2022-06-08T05:18:55.808" v="32411" actId="21"/>
          <ac:picMkLst>
            <pc:docMk/>
            <pc:sldMk cId="1764193736" sldId="2076138223"/>
            <ac:picMk id="4" creationId="{06204159-375A-4C84-BE00-4600B462CAEA}"/>
          </ac:picMkLst>
        </pc:picChg>
        <pc:picChg chg="add mod">
          <ac:chgData name="Sebastian Birk" userId="6fef93f5-c768-4dfb-8bdd-0abbc09bc9e4" providerId="ADAL" clId="{8EEFD104-2E31-459C-8AA0-7BC753309DEA}" dt="2022-06-08T05:19:14.097" v="32417" actId="1076"/>
          <ac:picMkLst>
            <pc:docMk/>
            <pc:sldMk cId="1764193736" sldId="2076138223"/>
            <ac:picMk id="6" creationId="{61168C89-DC6E-4F8E-94A6-D496B3D57082}"/>
          </ac:picMkLst>
        </pc:picChg>
        <pc:picChg chg="add del mod ord">
          <ac:chgData name="Sebastian Birk" userId="6fef93f5-c768-4dfb-8bdd-0abbc09bc9e4" providerId="ADAL" clId="{8EEFD104-2E31-459C-8AA0-7BC753309DEA}" dt="2022-04-27T19:04:35.501" v="28648" actId="478"/>
          <ac:picMkLst>
            <pc:docMk/>
            <pc:sldMk cId="1764193736" sldId="2076138223"/>
            <ac:picMk id="6" creationId="{C8C25C1B-9EE1-488B-A19D-83540D572226}"/>
          </ac:picMkLst>
        </pc:picChg>
        <pc:picChg chg="del">
          <ac:chgData name="Sebastian Birk" userId="6fef93f5-c768-4dfb-8bdd-0abbc09bc9e4" providerId="ADAL" clId="{8EEFD104-2E31-459C-8AA0-7BC753309DEA}" dt="2022-04-27T18:55:26.346" v="28603" actId="478"/>
          <ac:picMkLst>
            <pc:docMk/>
            <pc:sldMk cId="1764193736" sldId="2076138223"/>
            <ac:picMk id="7" creationId="{E4DAB1B2-6BBF-4AFD-B151-09975D9493AA}"/>
          </ac:picMkLst>
        </pc:picChg>
        <pc:picChg chg="del">
          <ac:chgData name="Sebastian Birk" userId="6fef93f5-c768-4dfb-8bdd-0abbc09bc9e4" providerId="ADAL" clId="{8EEFD104-2E31-459C-8AA0-7BC753309DEA}" dt="2022-04-27T18:55:26.346" v="28603" actId="478"/>
          <ac:picMkLst>
            <pc:docMk/>
            <pc:sldMk cId="1764193736" sldId="2076138223"/>
            <ac:picMk id="9" creationId="{BFFAE369-20E4-45FD-9A9E-B67D99EC56C8}"/>
          </ac:picMkLst>
        </pc:picChg>
        <pc:picChg chg="add mod">
          <ac:chgData name="Sebastian Birk" userId="6fef93f5-c768-4dfb-8bdd-0abbc09bc9e4" providerId="ADAL" clId="{8EEFD104-2E31-459C-8AA0-7BC753309DEA}" dt="2022-06-08T05:19:03.974" v="32416"/>
          <ac:picMkLst>
            <pc:docMk/>
            <pc:sldMk cId="1764193736" sldId="2076138223"/>
            <ac:picMk id="9" creationId="{E392059F-E58B-41C1-BCB2-3AB623169648}"/>
          </ac:picMkLst>
        </pc:picChg>
        <pc:picChg chg="add del mod">
          <ac:chgData name="Sebastian Birk" userId="6fef93f5-c768-4dfb-8bdd-0abbc09bc9e4" providerId="ADAL" clId="{8EEFD104-2E31-459C-8AA0-7BC753309DEA}" dt="2022-06-08T05:15:16.973" v="32391" actId="478"/>
          <ac:picMkLst>
            <pc:docMk/>
            <pc:sldMk cId="1764193736" sldId="2076138223"/>
            <ac:picMk id="10" creationId="{6D635D12-4F62-4810-B367-7B62E3BF83F0}"/>
          </ac:picMkLst>
        </pc:picChg>
        <pc:picChg chg="del">
          <ac:chgData name="Sebastian Birk" userId="6fef93f5-c768-4dfb-8bdd-0abbc09bc9e4" providerId="ADAL" clId="{8EEFD104-2E31-459C-8AA0-7BC753309DEA}" dt="2022-04-27T18:55:26.346" v="28603" actId="478"/>
          <ac:picMkLst>
            <pc:docMk/>
            <pc:sldMk cId="1764193736" sldId="2076138223"/>
            <ac:picMk id="11" creationId="{610BC133-5BE5-49FE-B8CF-497866D62ECA}"/>
          </ac:picMkLst>
        </pc:picChg>
        <pc:picChg chg="del">
          <ac:chgData name="Sebastian Birk" userId="6fef93f5-c768-4dfb-8bdd-0abbc09bc9e4" providerId="ADAL" clId="{8EEFD104-2E31-459C-8AA0-7BC753309DEA}" dt="2022-04-27T18:55:26.346" v="28603" actId="478"/>
          <ac:picMkLst>
            <pc:docMk/>
            <pc:sldMk cId="1764193736" sldId="2076138223"/>
            <ac:picMk id="13" creationId="{4F96E4F9-84F9-4B18-9CD5-23328ED93597}"/>
          </ac:picMkLst>
        </pc:picChg>
        <pc:picChg chg="add del mod">
          <ac:chgData name="Sebastian Birk" userId="6fef93f5-c768-4dfb-8bdd-0abbc09bc9e4" providerId="ADAL" clId="{8EEFD104-2E31-459C-8AA0-7BC753309DEA}" dt="2022-06-08T05:14:49.934" v="32386" actId="478"/>
          <ac:picMkLst>
            <pc:docMk/>
            <pc:sldMk cId="1764193736" sldId="2076138223"/>
            <ac:picMk id="14" creationId="{021401CF-C40A-421D-A5D1-FFD5371D1738}"/>
          </ac:picMkLst>
        </pc:picChg>
        <pc:picChg chg="add del mod">
          <ac:chgData name="Sebastian Birk" userId="6fef93f5-c768-4dfb-8bdd-0abbc09bc9e4" providerId="ADAL" clId="{8EEFD104-2E31-459C-8AA0-7BC753309DEA}" dt="2022-04-27T19:05:13.621" v="28657" actId="478"/>
          <ac:picMkLst>
            <pc:docMk/>
            <pc:sldMk cId="1764193736" sldId="2076138223"/>
            <ac:picMk id="16" creationId="{9A58F860-2407-4605-827E-66B310D22CA7}"/>
          </ac:picMkLst>
        </pc:picChg>
      </pc:sldChg>
      <pc:sldChg chg="modSp add del mod ord modCm">
        <pc:chgData name="Sebastian Birk" userId="6fef93f5-c768-4dfb-8bdd-0abbc09bc9e4" providerId="ADAL" clId="{8EEFD104-2E31-459C-8AA0-7BC753309DEA}" dt="2022-06-08T05:46:18.723" v="33219" actId="20577"/>
        <pc:sldMkLst>
          <pc:docMk/>
          <pc:sldMk cId="2257170598" sldId="2076138224"/>
        </pc:sldMkLst>
        <pc:spChg chg="mod">
          <ac:chgData name="Sebastian Birk" userId="6fef93f5-c768-4dfb-8bdd-0abbc09bc9e4" providerId="ADAL" clId="{8EEFD104-2E31-459C-8AA0-7BC753309DEA}" dt="2022-06-08T05:44:19.272" v="33208" actId="20577"/>
          <ac:spMkLst>
            <pc:docMk/>
            <pc:sldMk cId="2257170598" sldId="2076138224"/>
            <ac:spMk id="2" creationId="{63B36622-B6AF-AB4E-B546-278251C064AD}"/>
          </ac:spMkLst>
        </pc:spChg>
        <pc:spChg chg="mod">
          <ac:chgData name="Sebastian Birk" userId="6fef93f5-c768-4dfb-8bdd-0abbc09bc9e4" providerId="ADAL" clId="{8EEFD104-2E31-459C-8AA0-7BC753309DEA}" dt="2022-06-08T05:46:18.723" v="33219" actId="20577"/>
          <ac:spMkLst>
            <pc:docMk/>
            <pc:sldMk cId="2257170598" sldId="2076138224"/>
            <ac:spMk id="3" creationId="{6578AF98-DD32-4443-AFE5-519E84075324}"/>
          </ac:spMkLst>
        </pc:spChg>
      </pc:sldChg>
      <pc:sldChg chg="modSp add mod">
        <pc:chgData name="Sebastian Birk" userId="6fef93f5-c768-4dfb-8bdd-0abbc09bc9e4" providerId="ADAL" clId="{8EEFD104-2E31-459C-8AA0-7BC753309DEA}" dt="2022-06-11T05:12:12.793" v="33330" actId="20577"/>
        <pc:sldMkLst>
          <pc:docMk/>
          <pc:sldMk cId="3588732988" sldId="2076138251"/>
        </pc:sldMkLst>
        <pc:spChg chg="mod">
          <ac:chgData name="Sebastian Birk" userId="6fef93f5-c768-4dfb-8bdd-0abbc09bc9e4" providerId="ADAL" clId="{8EEFD104-2E31-459C-8AA0-7BC753309DEA}" dt="2022-06-11T05:08:43.067" v="33221" actId="20577"/>
          <ac:spMkLst>
            <pc:docMk/>
            <pc:sldMk cId="3588732988" sldId="2076138251"/>
            <ac:spMk id="9" creationId="{DCB8B845-2CB8-4661-AB29-AEAD383A3FB3}"/>
          </ac:spMkLst>
        </pc:spChg>
        <pc:spChg chg="mod">
          <ac:chgData name="Sebastian Birk" userId="6fef93f5-c768-4dfb-8bdd-0abbc09bc9e4" providerId="ADAL" clId="{8EEFD104-2E31-459C-8AA0-7BC753309DEA}" dt="2022-06-11T05:10:02.177" v="33269" actId="20577"/>
          <ac:spMkLst>
            <pc:docMk/>
            <pc:sldMk cId="3588732988" sldId="2076138251"/>
            <ac:spMk id="22" creationId="{91D6185F-62F3-4C87-8402-C189E6CBF7DE}"/>
          </ac:spMkLst>
        </pc:spChg>
        <pc:spChg chg="mod">
          <ac:chgData name="Sebastian Birk" userId="6fef93f5-c768-4dfb-8bdd-0abbc09bc9e4" providerId="ADAL" clId="{8EEFD104-2E31-459C-8AA0-7BC753309DEA}" dt="2022-06-11T05:08:54.155" v="33225" actId="20577"/>
          <ac:spMkLst>
            <pc:docMk/>
            <pc:sldMk cId="3588732988" sldId="2076138251"/>
            <ac:spMk id="29" creationId="{30FC1642-B6D2-45E1-AA66-E994AA294AD2}"/>
          </ac:spMkLst>
        </pc:spChg>
        <pc:spChg chg="mod">
          <ac:chgData name="Sebastian Birk" userId="6fef93f5-c768-4dfb-8bdd-0abbc09bc9e4" providerId="ADAL" clId="{8EEFD104-2E31-459C-8AA0-7BC753309DEA}" dt="2022-06-11T05:09:00.313" v="33227" actId="20577"/>
          <ac:spMkLst>
            <pc:docMk/>
            <pc:sldMk cId="3588732988" sldId="2076138251"/>
            <ac:spMk id="32" creationId="{68BBDF9A-1DD2-4DF0-A2F4-009C56A55614}"/>
          </ac:spMkLst>
        </pc:spChg>
        <pc:spChg chg="mod">
          <ac:chgData name="Sebastian Birk" userId="6fef93f5-c768-4dfb-8bdd-0abbc09bc9e4" providerId="ADAL" clId="{8EEFD104-2E31-459C-8AA0-7BC753309DEA}" dt="2022-06-11T05:10:40.526" v="33290" actId="20577"/>
          <ac:spMkLst>
            <pc:docMk/>
            <pc:sldMk cId="3588732988" sldId="2076138251"/>
            <ac:spMk id="35" creationId="{EC3AA0C6-D7D4-46BC-9BD0-4E6EFF413DF6}"/>
          </ac:spMkLst>
        </pc:spChg>
        <pc:spChg chg="mod">
          <ac:chgData name="Sebastian Birk" userId="6fef93f5-c768-4dfb-8bdd-0abbc09bc9e4" providerId="ADAL" clId="{8EEFD104-2E31-459C-8AA0-7BC753309DEA}" dt="2022-06-11T05:11:02.413" v="33292" actId="20577"/>
          <ac:spMkLst>
            <pc:docMk/>
            <pc:sldMk cId="3588732988" sldId="2076138251"/>
            <ac:spMk id="38" creationId="{826599B5-A09C-4A3C-9CD6-4D91E3413A0A}"/>
          </ac:spMkLst>
        </pc:spChg>
        <pc:spChg chg="mod">
          <ac:chgData name="Sebastian Birk" userId="6fef93f5-c768-4dfb-8bdd-0abbc09bc9e4" providerId="ADAL" clId="{8EEFD104-2E31-459C-8AA0-7BC753309DEA}" dt="2022-06-11T05:11:32.168" v="33308" actId="20577"/>
          <ac:spMkLst>
            <pc:docMk/>
            <pc:sldMk cId="3588732988" sldId="2076138251"/>
            <ac:spMk id="41" creationId="{961AF955-AF90-4E3A-B7AE-97F9004F7E38}"/>
          </ac:spMkLst>
        </pc:spChg>
        <pc:spChg chg="mod">
          <ac:chgData name="Sebastian Birk" userId="6fef93f5-c768-4dfb-8bdd-0abbc09bc9e4" providerId="ADAL" clId="{8EEFD104-2E31-459C-8AA0-7BC753309DEA}" dt="2022-06-11T05:11:36.283" v="33310" actId="20577"/>
          <ac:spMkLst>
            <pc:docMk/>
            <pc:sldMk cId="3588732988" sldId="2076138251"/>
            <ac:spMk id="44" creationId="{8C786B3C-A79B-4629-919F-D58F3499B1AA}"/>
          </ac:spMkLst>
        </pc:spChg>
        <pc:spChg chg="mod">
          <ac:chgData name="Sebastian Birk" userId="6fef93f5-c768-4dfb-8bdd-0abbc09bc9e4" providerId="ADAL" clId="{8EEFD104-2E31-459C-8AA0-7BC753309DEA}" dt="2022-06-11T05:11:40.246" v="33312" actId="20577"/>
          <ac:spMkLst>
            <pc:docMk/>
            <pc:sldMk cId="3588732988" sldId="2076138251"/>
            <ac:spMk id="47" creationId="{4B1441C8-9042-447B-9F38-E426D8F364EA}"/>
          </ac:spMkLst>
        </pc:spChg>
        <pc:spChg chg="mod">
          <ac:chgData name="Sebastian Birk" userId="6fef93f5-c768-4dfb-8bdd-0abbc09bc9e4" providerId="ADAL" clId="{8EEFD104-2E31-459C-8AA0-7BC753309DEA}" dt="2022-06-11T05:11:50.514" v="33326" actId="20577"/>
          <ac:spMkLst>
            <pc:docMk/>
            <pc:sldMk cId="3588732988" sldId="2076138251"/>
            <ac:spMk id="50" creationId="{2C653F55-AC2E-42CA-8169-B1B4B8AA1F18}"/>
          </ac:spMkLst>
        </pc:spChg>
        <pc:spChg chg="mod">
          <ac:chgData name="Sebastian Birk" userId="6fef93f5-c768-4dfb-8bdd-0abbc09bc9e4" providerId="ADAL" clId="{8EEFD104-2E31-459C-8AA0-7BC753309DEA}" dt="2022-06-11T05:12:10.745" v="33328" actId="20577"/>
          <ac:spMkLst>
            <pc:docMk/>
            <pc:sldMk cId="3588732988" sldId="2076138251"/>
            <ac:spMk id="53" creationId="{A9031267-BED6-4474-8A1B-B467E42A1AEB}"/>
          </ac:spMkLst>
        </pc:spChg>
        <pc:spChg chg="mod">
          <ac:chgData name="Sebastian Birk" userId="6fef93f5-c768-4dfb-8bdd-0abbc09bc9e4" providerId="ADAL" clId="{8EEFD104-2E31-459C-8AA0-7BC753309DEA}" dt="2022-06-11T05:12:12.793" v="33330" actId="20577"/>
          <ac:spMkLst>
            <pc:docMk/>
            <pc:sldMk cId="3588732988" sldId="2076138251"/>
            <ac:spMk id="56" creationId="{1A3315ED-64C6-482E-864E-B4114FBBD4E6}"/>
          </ac:spMkLst>
        </pc:spChg>
        <pc:grpChg chg="mod">
          <ac:chgData name="Sebastian Birk" userId="6fef93f5-c768-4dfb-8bdd-0abbc09bc9e4" providerId="ADAL" clId="{8EEFD104-2E31-459C-8AA0-7BC753309DEA}" dt="2022-06-05T17:13:17.093" v="32168" actId="1076"/>
          <ac:grpSpMkLst>
            <pc:docMk/>
            <pc:sldMk cId="3588732988" sldId="2076138251"/>
            <ac:grpSpMk id="25" creationId="{AD771501-7961-4F7D-9D1C-89CA05446088}"/>
          </ac:grpSpMkLst>
        </pc:grpChg>
      </pc:sldChg>
      <pc:sldMasterChg chg="modSldLayout sldLayoutOrd">
        <pc:chgData name="Sebastian Birk" userId="6fef93f5-c768-4dfb-8bdd-0abbc09bc9e4" providerId="ADAL" clId="{8EEFD104-2E31-459C-8AA0-7BC753309DEA}" dt="2022-02-18T08:54:46.881" v="10094" actId="6014"/>
        <pc:sldMasterMkLst>
          <pc:docMk/>
          <pc:sldMasterMk cId="2156093164" sldId="2147483758"/>
        </pc:sldMasterMkLst>
        <pc:sldLayoutChg chg="addSp delSp modSp mod ord">
          <pc:chgData name="Sebastian Birk" userId="6fef93f5-c768-4dfb-8bdd-0abbc09bc9e4" providerId="ADAL" clId="{8EEFD104-2E31-459C-8AA0-7BC753309DEA}" dt="2022-02-18T08:54:46.881" v="10094" actId="6014"/>
          <pc:sldLayoutMkLst>
            <pc:docMk/>
            <pc:sldMasterMk cId="2156093164" sldId="2147483758"/>
            <pc:sldLayoutMk cId="719216604" sldId="2147484433"/>
          </pc:sldLayoutMkLst>
          <pc:picChg chg="add del">
            <ac:chgData name="Sebastian Birk" userId="6fef93f5-c768-4dfb-8bdd-0abbc09bc9e4" providerId="ADAL" clId="{8EEFD104-2E31-459C-8AA0-7BC753309DEA}" dt="2022-02-18T08:54:04.287" v="10088" actId="22"/>
            <ac:picMkLst>
              <pc:docMk/>
              <pc:sldMasterMk cId="2156093164" sldId="2147483758"/>
              <pc:sldLayoutMk cId="719216604" sldId="2147484433"/>
              <ac:picMk id="3" creationId="{ED398971-D835-49EE-B475-D978F8D323B4}"/>
            </ac:picMkLst>
          </pc:picChg>
          <pc:picChg chg="add mod ord">
            <ac:chgData name="Sebastian Birk" userId="6fef93f5-c768-4dfb-8bdd-0abbc09bc9e4" providerId="ADAL" clId="{8EEFD104-2E31-459C-8AA0-7BC753309DEA}" dt="2022-02-18T08:54:27.897" v="10092" actId="167"/>
            <ac:picMkLst>
              <pc:docMk/>
              <pc:sldMasterMk cId="2156093164" sldId="2147483758"/>
              <pc:sldLayoutMk cId="719216604" sldId="2147484433"/>
              <ac:picMk id="25" creationId="{BDE1F3AE-0193-4175-B1CA-53506BECDEE6}"/>
            </ac:picMkLst>
          </pc:picChg>
        </pc:sldLayoutChg>
        <pc:sldLayoutChg chg="addSp delSp modSp mod">
          <pc:chgData name="Sebastian Birk" userId="6fef93f5-c768-4dfb-8bdd-0abbc09bc9e4" providerId="ADAL" clId="{8EEFD104-2E31-459C-8AA0-7BC753309DEA}" dt="2022-02-02T17:59:27.261" v="177" actId="6014"/>
          <pc:sldLayoutMkLst>
            <pc:docMk/>
            <pc:sldMasterMk cId="2156093164" sldId="2147483758"/>
            <pc:sldLayoutMk cId="1634791910" sldId="2147484438"/>
          </pc:sldLayoutMkLst>
          <pc:picChg chg="del">
            <ac:chgData name="Sebastian Birk" userId="6fef93f5-c768-4dfb-8bdd-0abbc09bc9e4" providerId="ADAL" clId="{8EEFD104-2E31-459C-8AA0-7BC753309DEA}" dt="2022-02-02T17:58:04.770" v="170" actId="478"/>
            <ac:picMkLst>
              <pc:docMk/>
              <pc:sldMasterMk cId="2156093164" sldId="2147483758"/>
              <pc:sldLayoutMk cId="1634791910" sldId="2147484438"/>
              <ac:picMk id="3" creationId="{7ED6CE94-821B-4EFD-8C60-EC4DE24AF219}"/>
            </ac:picMkLst>
          </pc:picChg>
          <pc:picChg chg="add del mod ord">
            <ac:chgData name="Sebastian Birk" userId="6fef93f5-c768-4dfb-8bdd-0abbc09bc9e4" providerId="ADAL" clId="{8EEFD104-2E31-459C-8AA0-7BC753309DEA}" dt="2022-02-02T17:58:14.601" v="172" actId="478"/>
            <ac:picMkLst>
              <pc:docMk/>
              <pc:sldMasterMk cId="2156093164" sldId="2147483758"/>
              <pc:sldLayoutMk cId="1634791910" sldId="2147484438"/>
              <ac:picMk id="8" creationId="{CBEDC65D-0765-4453-8CAE-D4C55AAAD1FE}"/>
            </ac:picMkLst>
          </pc:picChg>
          <pc:picChg chg="add mod ord">
            <ac:chgData name="Sebastian Birk" userId="6fef93f5-c768-4dfb-8bdd-0abbc09bc9e4" providerId="ADAL" clId="{8EEFD104-2E31-459C-8AA0-7BC753309DEA}" dt="2022-02-02T17:59:15.368" v="176" actId="167"/>
            <ac:picMkLst>
              <pc:docMk/>
              <pc:sldMasterMk cId="2156093164" sldId="2147483758"/>
              <pc:sldLayoutMk cId="1634791910" sldId="2147484438"/>
              <ac:picMk id="23" creationId="{A90AB0B1-B281-4D73-8DB9-038F790331A6}"/>
            </ac:picMkLst>
          </pc:picChg>
        </pc:sldLayoutChg>
      </pc:sldMasterChg>
      <pc:sldMasterChg chg="modSldLayout">
        <pc:chgData name="Sebastian Birk" userId="6fef93f5-c768-4dfb-8bdd-0abbc09bc9e4" providerId="ADAL" clId="{8EEFD104-2E31-459C-8AA0-7BC753309DEA}" dt="2022-02-18T08:54:20.557" v="10090"/>
        <pc:sldMasterMkLst>
          <pc:docMk/>
          <pc:sldMasterMk cId="2502239027" sldId="2147484329"/>
        </pc:sldMasterMkLst>
        <pc:sldLayoutChg chg="addSp delSp modSp">
          <pc:chgData name="Sebastian Birk" userId="6fef93f5-c768-4dfb-8bdd-0abbc09bc9e4" providerId="ADAL" clId="{8EEFD104-2E31-459C-8AA0-7BC753309DEA}" dt="2022-02-18T08:54:20.557" v="10090"/>
          <pc:sldLayoutMkLst>
            <pc:docMk/>
            <pc:sldMasterMk cId="2502239027" sldId="2147484329"/>
            <pc:sldLayoutMk cId="3433139496" sldId="2147484407"/>
          </pc:sldLayoutMkLst>
          <pc:picChg chg="add del mod">
            <ac:chgData name="Sebastian Birk" userId="6fef93f5-c768-4dfb-8bdd-0abbc09bc9e4" providerId="ADAL" clId="{8EEFD104-2E31-459C-8AA0-7BC753309DEA}" dt="2022-02-18T08:54:20.557" v="10090"/>
            <ac:picMkLst>
              <pc:docMk/>
              <pc:sldMasterMk cId="2502239027" sldId="2147484329"/>
              <pc:sldLayoutMk cId="3433139496" sldId="2147484407"/>
              <ac:picMk id="33" creationId="{8D5B2F1D-88F5-47E8-852B-CF5FA28E102B}"/>
            </ac:picMkLst>
          </pc:picChg>
        </pc:sldLayoutChg>
      </pc:sldMasterChg>
    </pc:docChg>
  </pc:docChgLst>
  <pc:docChgLst>
    <pc:chgData name="Sowmya Prakash" userId="S::sowmya.c.prakash@avanade.com::eba35ed4-c23e-41cd-9062-384040ef55eb" providerId="AD" clId="Web-{DB8C62A3-7A1B-D2D7-AF61-868324A9F8CF}"/>
    <pc:docChg chg="addSld delSld modSld">
      <pc:chgData name="Sowmya Prakash" userId="S::sowmya.c.prakash@avanade.com::eba35ed4-c23e-41cd-9062-384040ef55eb" providerId="AD" clId="Web-{DB8C62A3-7A1B-D2D7-AF61-868324A9F8CF}" dt="2022-03-17T17:00:14.291" v="2107"/>
      <pc:docMkLst>
        <pc:docMk/>
      </pc:docMkLst>
      <pc:sldChg chg="addSp delSp modSp new">
        <pc:chgData name="Sowmya Prakash" userId="S::sowmya.c.prakash@avanade.com::eba35ed4-c23e-41cd-9062-384040ef55eb" providerId="AD" clId="Web-{DB8C62A3-7A1B-D2D7-AF61-868324A9F8CF}" dt="2022-03-17T16:23:28.139" v="1430" actId="1076"/>
        <pc:sldMkLst>
          <pc:docMk/>
          <pc:sldMk cId="1673751036" sldId="4190"/>
        </pc:sldMkLst>
        <pc:spChg chg="mod">
          <ac:chgData name="Sowmya Prakash" userId="S::sowmya.c.prakash@avanade.com::eba35ed4-c23e-41cd-9062-384040ef55eb" providerId="AD" clId="Web-{DB8C62A3-7A1B-D2D7-AF61-868324A9F8CF}" dt="2022-03-17T16:00:04.190" v="856" actId="20577"/>
          <ac:spMkLst>
            <pc:docMk/>
            <pc:sldMk cId="1673751036" sldId="4190"/>
            <ac:spMk id="2" creationId="{4D46BE12-F436-4014-A5FC-5A93FC382AA8}"/>
          </ac:spMkLst>
        </pc:spChg>
        <pc:spChg chg="mod">
          <ac:chgData name="Sowmya Prakash" userId="S::sowmya.c.prakash@avanade.com::eba35ed4-c23e-41cd-9062-384040ef55eb" providerId="AD" clId="Web-{DB8C62A3-7A1B-D2D7-AF61-868324A9F8CF}" dt="2022-03-17T16:23:28.139" v="1430" actId="1076"/>
          <ac:spMkLst>
            <pc:docMk/>
            <pc:sldMk cId="1673751036" sldId="4190"/>
            <ac:spMk id="3" creationId="{6A031897-32CD-4D55-A635-DF08D34B301B}"/>
          </ac:spMkLst>
        </pc:spChg>
        <pc:spChg chg="add del mod">
          <ac:chgData name="Sowmya Prakash" userId="S::sowmya.c.prakash@avanade.com::eba35ed4-c23e-41cd-9062-384040ef55eb" providerId="AD" clId="Web-{DB8C62A3-7A1B-D2D7-AF61-868324A9F8CF}" dt="2022-03-17T14:54:20.222" v="54"/>
          <ac:spMkLst>
            <pc:docMk/>
            <pc:sldMk cId="1673751036" sldId="4190"/>
            <ac:spMk id="4" creationId="{3817DC69-3A4C-4FC2-BB79-6D871535A8B4}"/>
          </ac:spMkLst>
        </pc:spChg>
      </pc:sldChg>
      <pc:sldChg chg="modSp new">
        <pc:chgData name="Sowmya Prakash" userId="S::sowmya.c.prakash@avanade.com::eba35ed4-c23e-41cd-9062-384040ef55eb" providerId="AD" clId="Web-{DB8C62A3-7A1B-D2D7-AF61-868324A9F8CF}" dt="2022-03-17T16:23:28.186" v="1431" actId="1076"/>
        <pc:sldMkLst>
          <pc:docMk/>
          <pc:sldMk cId="1356408452" sldId="4191"/>
        </pc:sldMkLst>
        <pc:spChg chg="mod">
          <ac:chgData name="Sowmya Prakash" userId="S::sowmya.c.prakash@avanade.com::eba35ed4-c23e-41cd-9062-384040ef55eb" providerId="AD" clId="Web-{DB8C62A3-7A1B-D2D7-AF61-868324A9F8CF}" dt="2022-03-17T16:22:36.544" v="1428" actId="14100"/>
          <ac:spMkLst>
            <pc:docMk/>
            <pc:sldMk cId="1356408452" sldId="4191"/>
            <ac:spMk id="2" creationId="{E2540949-F008-4875-A8B7-8CD271C0E3D2}"/>
          </ac:spMkLst>
        </pc:spChg>
        <pc:spChg chg="mod">
          <ac:chgData name="Sowmya Prakash" userId="S::sowmya.c.prakash@avanade.com::eba35ed4-c23e-41cd-9062-384040ef55eb" providerId="AD" clId="Web-{DB8C62A3-7A1B-D2D7-AF61-868324A9F8CF}" dt="2022-03-17T16:23:28.186" v="1431" actId="1076"/>
          <ac:spMkLst>
            <pc:docMk/>
            <pc:sldMk cId="1356408452" sldId="4191"/>
            <ac:spMk id="3" creationId="{4B6C4765-25A3-476A-AE97-4C665D1DF807}"/>
          </ac:spMkLst>
        </pc:spChg>
      </pc:sldChg>
      <pc:sldChg chg="new del">
        <pc:chgData name="Sowmya Prakash" userId="S::sowmya.c.prakash@avanade.com::eba35ed4-c23e-41cd-9062-384040ef55eb" providerId="AD" clId="Web-{DB8C62A3-7A1B-D2D7-AF61-868324A9F8CF}" dt="2022-03-17T15:41:13.683" v="584"/>
        <pc:sldMkLst>
          <pc:docMk/>
          <pc:sldMk cId="3514250896" sldId="4191"/>
        </pc:sldMkLst>
      </pc:sldChg>
      <pc:sldChg chg="modSp new">
        <pc:chgData name="Sowmya Prakash" userId="S::sowmya.c.prakash@avanade.com::eba35ed4-c23e-41cd-9062-384040ef55eb" providerId="AD" clId="Web-{DB8C62A3-7A1B-D2D7-AF61-868324A9F8CF}" dt="2022-03-17T16:52:29.454" v="2105" actId="20577"/>
        <pc:sldMkLst>
          <pc:docMk/>
          <pc:sldMk cId="1150713332" sldId="4192"/>
        </pc:sldMkLst>
        <pc:spChg chg="mod">
          <ac:chgData name="Sowmya Prakash" userId="S::sowmya.c.prakash@avanade.com::eba35ed4-c23e-41cd-9062-384040ef55eb" providerId="AD" clId="Web-{DB8C62A3-7A1B-D2D7-AF61-868324A9F8CF}" dt="2022-03-17T16:52:29.454" v="2105" actId="20577"/>
          <ac:spMkLst>
            <pc:docMk/>
            <pc:sldMk cId="1150713332" sldId="4192"/>
            <ac:spMk id="2" creationId="{61D3BC30-1208-4F47-B6FB-84D9C2BC4764}"/>
          </ac:spMkLst>
        </pc:spChg>
        <pc:spChg chg="mod">
          <ac:chgData name="Sowmya Prakash" userId="S::sowmya.c.prakash@avanade.com::eba35ed4-c23e-41cd-9062-384040ef55eb" providerId="AD" clId="Web-{DB8C62A3-7A1B-D2D7-AF61-868324A9F8CF}" dt="2022-03-17T16:24:27.500" v="1465" actId="14100"/>
          <ac:spMkLst>
            <pc:docMk/>
            <pc:sldMk cId="1150713332" sldId="4192"/>
            <ac:spMk id="3" creationId="{CF4F34F6-815C-4E01-9A42-2E895C8EFBE8}"/>
          </ac:spMkLst>
        </pc:spChg>
      </pc:sldChg>
      <pc:sldChg chg="new del">
        <pc:chgData name="Sowmya Prakash" userId="S::sowmya.c.prakash@avanade.com::eba35ed4-c23e-41cd-9062-384040ef55eb" providerId="AD" clId="Web-{DB8C62A3-7A1B-D2D7-AF61-868324A9F8CF}" dt="2022-03-17T17:00:14.291" v="2107"/>
        <pc:sldMkLst>
          <pc:docMk/>
          <pc:sldMk cId="1330124457" sldId="4193"/>
        </pc:sldMkLst>
      </pc:sldChg>
    </pc:docChg>
  </pc:docChgLst>
  <pc:docChgLst>
    <pc:chgData name="Sowmya Prakash" userId="S::sowmya.c.prakash@avanade.com::eba35ed4-c23e-41cd-9062-384040ef55eb" providerId="AD" clId="Web-{C332251F-F4C1-42EA-AAB7-81FC9F924A28}"/>
    <pc:docChg chg="modSld">
      <pc:chgData name="Sowmya Prakash" userId="S::sowmya.c.prakash@avanade.com::eba35ed4-c23e-41cd-9062-384040ef55eb" providerId="AD" clId="Web-{C332251F-F4C1-42EA-AAB7-81FC9F924A28}" dt="2022-06-03T13:31:18.417" v="34"/>
      <pc:docMkLst>
        <pc:docMk/>
      </pc:docMkLst>
      <pc:sldChg chg="addSp modSp addAnim delAnim modAnim">
        <pc:chgData name="Sowmya Prakash" userId="S::sowmya.c.prakash@avanade.com::eba35ed4-c23e-41cd-9062-384040ef55eb" providerId="AD" clId="Web-{C332251F-F4C1-42EA-AAB7-81FC9F924A28}" dt="2022-06-03T13:31:18.417" v="34"/>
        <pc:sldMkLst>
          <pc:docMk/>
          <pc:sldMk cId="3039798316" sldId="2076138249"/>
        </pc:sldMkLst>
        <pc:spChg chg="add mod">
          <ac:chgData name="Sowmya Prakash" userId="S::sowmya.c.prakash@avanade.com::eba35ed4-c23e-41cd-9062-384040ef55eb" providerId="AD" clId="Web-{C332251F-F4C1-42EA-AAB7-81FC9F924A28}" dt="2022-06-03T13:29:16.070" v="5" actId="1076"/>
          <ac:spMkLst>
            <pc:docMk/>
            <pc:sldMk cId="3039798316" sldId="2076138249"/>
            <ac:spMk id="2" creationId="{09C7DD15-188D-856D-A61F-CD7A0216573A}"/>
          </ac:spMkLst>
        </pc:spChg>
        <pc:spChg chg="add mod">
          <ac:chgData name="Sowmya Prakash" userId="S::sowmya.c.prakash@avanade.com::eba35ed4-c23e-41cd-9062-384040ef55eb" providerId="AD" clId="Web-{C332251F-F4C1-42EA-AAB7-81FC9F924A28}" dt="2022-06-03T13:29:51.227" v="8"/>
          <ac:spMkLst>
            <pc:docMk/>
            <pc:sldMk cId="3039798316" sldId="2076138249"/>
            <ac:spMk id="10" creationId="{B4BE3F87-15C3-328C-9CF1-739A91EF3EE7}"/>
          </ac:spMkLst>
        </pc:spChg>
      </pc:sldChg>
    </pc:docChg>
  </pc:docChgLst>
  <pc:docChgLst>
    <pc:chgData name="Sebastian Birk" userId="S::s.birk@avanade.com::6fef93f5-c768-4dfb-8bdd-0abbc09bc9e4" providerId="AD" clId="Web-{C2CAECA7-D30F-4863-BCAD-DDEB0518F3B9}"/>
    <pc:docChg chg="modSld">
      <pc:chgData name="Sebastian Birk" userId="S::s.birk@avanade.com::6fef93f5-c768-4dfb-8bdd-0abbc09bc9e4" providerId="AD" clId="Web-{C2CAECA7-D30F-4863-BCAD-DDEB0518F3B9}" dt="2022-02-25T07:58:20.316" v="15" actId="20577"/>
      <pc:docMkLst>
        <pc:docMk/>
      </pc:docMkLst>
      <pc:sldChg chg="modSp">
        <pc:chgData name="Sebastian Birk" userId="S::s.birk@avanade.com::6fef93f5-c768-4dfb-8bdd-0abbc09bc9e4" providerId="AD" clId="Web-{C2CAECA7-D30F-4863-BCAD-DDEB0518F3B9}" dt="2022-02-25T07:58:20.316" v="15" actId="20577"/>
        <pc:sldMkLst>
          <pc:docMk/>
          <pc:sldMk cId="3725432684" sldId="4122"/>
        </pc:sldMkLst>
        <pc:spChg chg="mod">
          <ac:chgData name="Sebastian Birk" userId="S::s.birk@avanade.com::6fef93f5-c768-4dfb-8bdd-0abbc09bc9e4" providerId="AD" clId="Web-{C2CAECA7-D30F-4863-BCAD-DDEB0518F3B9}" dt="2022-02-25T07:58:20.316" v="15" actId="20577"/>
          <ac:spMkLst>
            <pc:docMk/>
            <pc:sldMk cId="3725432684" sldId="4122"/>
            <ac:spMk id="2" creationId="{63B36622-B6AF-AB4E-B546-278251C064AD}"/>
          </ac:spMkLst>
        </pc:spChg>
      </pc:sldChg>
      <pc:sldChg chg="modSp modNotes">
        <pc:chgData name="Sebastian Birk" userId="S::s.birk@avanade.com::6fef93f5-c768-4dfb-8bdd-0abbc09bc9e4" providerId="AD" clId="Web-{C2CAECA7-D30F-4863-BCAD-DDEB0518F3B9}" dt="2022-02-25T07:56:21.282" v="14"/>
        <pc:sldMkLst>
          <pc:docMk/>
          <pc:sldMk cId="25148551" sldId="4163"/>
        </pc:sldMkLst>
        <pc:graphicFrameChg chg="mod modGraphic">
          <ac:chgData name="Sebastian Birk" userId="S::s.birk@avanade.com::6fef93f5-c768-4dfb-8bdd-0abbc09bc9e4" providerId="AD" clId="Web-{C2CAECA7-D30F-4863-BCAD-DDEB0518F3B9}" dt="2022-02-25T07:56:21.282" v="14"/>
          <ac:graphicFrameMkLst>
            <pc:docMk/>
            <pc:sldMk cId="25148551" sldId="4163"/>
            <ac:graphicFrameMk id="57" creationId="{A6688A1C-5F49-4134-B796-DCDEDF41E7D8}"/>
          </ac:graphicFrameMkLst>
        </pc:graphicFrameChg>
      </pc:sldChg>
    </pc:docChg>
  </pc:docChgLst>
  <pc:docChgLst>
    <pc:chgData name="Yi-Ting Hung" userId="S::yi-ting.hung@avanade.com::9dd5c990-abac-41d4-8ddf-f801e41b4aa1" providerId="AD" clId="Web-{F549CB4F-88B0-4F37-B22E-83585EBB275E}"/>
    <pc:docChg chg="addSld delSld modSld sldOrd">
      <pc:chgData name="Yi-Ting Hung" userId="S::yi-ting.hung@avanade.com::9dd5c990-abac-41d4-8ddf-f801e41b4aa1" providerId="AD" clId="Web-{F549CB4F-88B0-4F37-B22E-83585EBB275E}" dt="2022-02-17T18:24:32.552" v="386" actId="20577"/>
      <pc:docMkLst>
        <pc:docMk/>
      </pc:docMkLst>
      <pc:sldChg chg="modSp">
        <pc:chgData name="Yi-Ting Hung" userId="S::yi-ting.hung@avanade.com::9dd5c990-abac-41d4-8ddf-f801e41b4aa1" providerId="AD" clId="Web-{F549CB4F-88B0-4F37-B22E-83585EBB275E}" dt="2022-02-17T18:24:32.552" v="386" actId="20577"/>
        <pc:sldMkLst>
          <pc:docMk/>
          <pc:sldMk cId="80863721" sldId="4148"/>
        </pc:sldMkLst>
        <pc:spChg chg="mod">
          <ac:chgData name="Yi-Ting Hung" userId="S::yi-ting.hung@avanade.com::9dd5c990-abac-41d4-8ddf-f801e41b4aa1" providerId="AD" clId="Web-{F549CB4F-88B0-4F37-B22E-83585EBB275E}" dt="2022-02-17T18:24:32.552" v="386" actId="20577"/>
          <ac:spMkLst>
            <pc:docMk/>
            <pc:sldMk cId="80863721" sldId="4148"/>
            <ac:spMk id="2" creationId="{63B36622-B6AF-AB4E-B546-278251C064AD}"/>
          </ac:spMkLst>
        </pc:spChg>
      </pc:sldChg>
      <pc:sldChg chg="modSp add ord replId">
        <pc:chgData name="Yi-Ting Hung" userId="S::yi-ting.hung@avanade.com::9dd5c990-abac-41d4-8ddf-f801e41b4aa1" providerId="AD" clId="Web-{F549CB4F-88B0-4F37-B22E-83585EBB275E}" dt="2022-02-17T18:19:19.375" v="275" actId="20577"/>
        <pc:sldMkLst>
          <pc:docMk/>
          <pc:sldMk cId="937773134" sldId="4168"/>
        </pc:sldMkLst>
        <pc:spChg chg="mod">
          <ac:chgData name="Yi-Ting Hung" userId="S::yi-ting.hung@avanade.com::9dd5c990-abac-41d4-8ddf-f801e41b4aa1" providerId="AD" clId="Web-{F549CB4F-88B0-4F37-B22E-83585EBB275E}" dt="2022-02-17T18:19:19.375" v="275" actId="20577"/>
          <ac:spMkLst>
            <pc:docMk/>
            <pc:sldMk cId="937773134" sldId="4168"/>
            <ac:spMk id="2" creationId="{63B36622-B6AF-AB4E-B546-278251C064AD}"/>
          </ac:spMkLst>
        </pc:spChg>
        <pc:spChg chg="mod">
          <ac:chgData name="Yi-Ting Hung" userId="S::yi-ting.hung@avanade.com::9dd5c990-abac-41d4-8ddf-f801e41b4aa1" providerId="AD" clId="Web-{F549CB4F-88B0-4F37-B22E-83585EBB275E}" dt="2022-02-17T18:18:06.233" v="248" actId="20577"/>
          <ac:spMkLst>
            <pc:docMk/>
            <pc:sldMk cId="937773134" sldId="4168"/>
            <ac:spMk id="3" creationId="{6578AF98-DD32-4443-AFE5-519E84075324}"/>
          </ac:spMkLst>
        </pc:spChg>
      </pc:sldChg>
      <pc:sldChg chg="new del">
        <pc:chgData name="Yi-Ting Hung" userId="S::yi-ting.hung@avanade.com::9dd5c990-abac-41d4-8ddf-f801e41b4aa1" providerId="AD" clId="Web-{F549CB4F-88B0-4F37-B22E-83585EBB275E}" dt="2022-02-17T18:02:48.825" v="1"/>
        <pc:sldMkLst>
          <pc:docMk/>
          <pc:sldMk cId="2173088652" sldId="4168"/>
        </pc:sldMkLst>
      </pc:sldChg>
      <pc:sldChg chg="modSp add replId">
        <pc:chgData name="Yi-Ting Hung" userId="S::yi-ting.hung@avanade.com::9dd5c990-abac-41d4-8ddf-f801e41b4aa1" providerId="AD" clId="Web-{F549CB4F-88B0-4F37-B22E-83585EBB275E}" dt="2022-02-17T18:22:47.894" v="340" actId="20577"/>
        <pc:sldMkLst>
          <pc:docMk/>
          <pc:sldMk cId="251505800" sldId="4169"/>
        </pc:sldMkLst>
        <pc:spChg chg="mod">
          <ac:chgData name="Yi-Ting Hung" userId="S::yi-ting.hung@avanade.com::9dd5c990-abac-41d4-8ddf-f801e41b4aa1" providerId="AD" clId="Web-{F549CB4F-88B0-4F37-B22E-83585EBB275E}" dt="2022-02-17T18:22:47.894" v="340" actId="20577"/>
          <ac:spMkLst>
            <pc:docMk/>
            <pc:sldMk cId="251505800" sldId="4169"/>
            <ac:spMk id="2" creationId="{63B36622-B6AF-AB4E-B546-278251C064AD}"/>
          </ac:spMkLst>
        </pc:spChg>
        <pc:spChg chg="mod">
          <ac:chgData name="Yi-Ting Hung" userId="S::yi-ting.hung@avanade.com::9dd5c990-abac-41d4-8ddf-f801e41b4aa1" providerId="AD" clId="Web-{F549CB4F-88B0-4F37-B22E-83585EBB275E}" dt="2022-02-17T18:14:56.370" v="150" actId="20577"/>
          <ac:spMkLst>
            <pc:docMk/>
            <pc:sldMk cId="251505800" sldId="4169"/>
            <ac:spMk id="3" creationId="{6578AF98-DD32-4443-AFE5-519E84075324}"/>
          </ac:spMkLst>
        </pc:spChg>
      </pc:sldChg>
      <pc:sldChg chg="modSp add replId">
        <pc:chgData name="Yi-Ting Hung" userId="S::yi-ting.hung@avanade.com::9dd5c990-abac-41d4-8ddf-f801e41b4aa1" providerId="AD" clId="Web-{F549CB4F-88B0-4F37-B22E-83585EBB275E}" dt="2022-02-17T18:23:05.582" v="341" actId="20577"/>
        <pc:sldMkLst>
          <pc:docMk/>
          <pc:sldMk cId="2353523617" sldId="4170"/>
        </pc:sldMkLst>
        <pc:spChg chg="mod">
          <ac:chgData name="Yi-Ting Hung" userId="S::yi-ting.hung@avanade.com::9dd5c990-abac-41d4-8ddf-f801e41b4aa1" providerId="AD" clId="Web-{F549CB4F-88B0-4F37-B22E-83585EBB275E}" dt="2022-02-17T18:23:05.582" v="341" actId="20577"/>
          <ac:spMkLst>
            <pc:docMk/>
            <pc:sldMk cId="2353523617" sldId="4170"/>
            <ac:spMk id="2" creationId="{63B36622-B6AF-AB4E-B546-278251C064AD}"/>
          </ac:spMkLst>
        </pc:spChg>
        <pc:spChg chg="mod">
          <ac:chgData name="Yi-Ting Hung" userId="S::yi-ting.hung@avanade.com::9dd5c990-abac-41d4-8ddf-f801e41b4aa1" providerId="AD" clId="Web-{F549CB4F-88B0-4F37-B22E-83585EBB275E}" dt="2022-02-17T18:11:56.585" v="83" actId="20577"/>
          <ac:spMkLst>
            <pc:docMk/>
            <pc:sldMk cId="2353523617" sldId="4170"/>
            <ac:spMk id="3" creationId="{6578AF98-DD32-4443-AFE5-519E84075324}"/>
          </ac:spMkLst>
        </pc:spChg>
      </pc:sldChg>
      <pc:sldChg chg="modSp add del replId">
        <pc:chgData name="Yi-Ting Hung" userId="S::yi-ting.hung@avanade.com::9dd5c990-abac-41d4-8ddf-f801e41b4aa1" providerId="AD" clId="Web-{F549CB4F-88B0-4F37-B22E-83585EBB275E}" dt="2022-02-17T18:19:23.968" v="276"/>
        <pc:sldMkLst>
          <pc:docMk/>
          <pc:sldMk cId="880996507" sldId="4171"/>
        </pc:sldMkLst>
        <pc:spChg chg="mod">
          <ac:chgData name="Yi-Ting Hung" userId="S::yi-ting.hung@avanade.com::9dd5c990-abac-41d4-8ddf-f801e41b4aa1" providerId="AD" clId="Web-{F549CB4F-88B0-4F37-B22E-83585EBB275E}" dt="2022-02-17T18:17:52.576" v="243" actId="20577"/>
          <ac:spMkLst>
            <pc:docMk/>
            <pc:sldMk cId="880996507" sldId="4171"/>
            <ac:spMk id="2" creationId="{63B36622-B6AF-AB4E-B546-278251C064AD}"/>
          </ac:spMkLst>
        </pc:spChg>
        <pc:spChg chg="mod">
          <ac:chgData name="Yi-Ting Hung" userId="S::yi-ting.hung@avanade.com::9dd5c990-abac-41d4-8ddf-f801e41b4aa1" providerId="AD" clId="Web-{F549CB4F-88B0-4F37-B22E-83585EBB275E}" dt="2022-02-17T18:18:02.404" v="246" actId="20577"/>
          <ac:spMkLst>
            <pc:docMk/>
            <pc:sldMk cId="880996507" sldId="4171"/>
            <ac:spMk id="3" creationId="{6578AF98-DD32-4443-AFE5-519E84075324}"/>
          </ac:spMkLst>
        </pc:spChg>
      </pc:sldChg>
      <pc:sldChg chg="modSp add replId">
        <pc:chgData name="Yi-Ting Hung" userId="S::yi-ting.hung@avanade.com::9dd5c990-abac-41d4-8ddf-f801e41b4aa1" providerId="AD" clId="Web-{F549CB4F-88B0-4F37-B22E-83585EBB275E}" dt="2022-02-17T18:15:43.402" v="178" actId="20577"/>
        <pc:sldMkLst>
          <pc:docMk/>
          <pc:sldMk cId="3521349744" sldId="4172"/>
        </pc:sldMkLst>
        <pc:spChg chg="mod">
          <ac:chgData name="Yi-Ting Hung" userId="S::yi-ting.hung@avanade.com::9dd5c990-abac-41d4-8ddf-f801e41b4aa1" providerId="AD" clId="Web-{F549CB4F-88B0-4F37-B22E-83585EBB275E}" dt="2022-02-17T18:15:43.402" v="178" actId="20577"/>
          <ac:spMkLst>
            <pc:docMk/>
            <pc:sldMk cId="3521349744" sldId="4172"/>
            <ac:spMk id="2" creationId="{63B36622-B6AF-AB4E-B546-278251C064AD}"/>
          </ac:spMkLst>
        </pc:spChg>
        <pc:spChg chg="mod">
          <ac:chgData name="Yi-Ting Hung" userId="S::yi-ting.hung@avanade.com::9dd5c990-abac-41d4-8ddf-f801e41b4aa1" providerId="AD" clId="Web-{F549CB4F-88B0-4F37-B22E-83585EBB275E}" dt="2022-02-17T18:15:16.948" v="157" actId="20577"/>
          <ac:spMkLst>
            <pc:docMk/>
            <pc:sldMk cId="3521349744" sldId="4172"/>
            <ac:spMk id="3" creationId="{6578AF98-DD32-4443-AFE5-519E84075324}"/>
          </ac:spMkLst>
        </pc:spChg>
      </pc:sldChg>
      <pc:sldChg chg="modSp add replId">
        <pc:chgData name="Yi-Ting Hung" userId="S::yi-ting.hung@avanade.com::9dd5c990-abac-41d4-8ddf-f801e41b4aa1" providerId="AD" clId="Web-{F549CB4F-88B0-4F37-B22E-83585EBB275E}" dt="2022-02-17T18:22:40.519" v="339" actId="20577"/>
        <pc:sldMkLst>
          <pc:docMk/>
          <pc:sldMk cId="91714403" sldId="4173"/>
        </pc:sldMkLst>
        <pc:spChg chg="mod">
          <ac:chgData name="Yi-Ting Hung" userId="S::yi-ting.hung@avanade.com::9dd5c990-abac-41d4-8ddf-f801e41b4aa1" providerId="AD" clId="Web-{F549CB4F-88B0-4F37-B22E-83585EBB275E}" dt="2022-02-17T18:22:40.519" v="339" actId="20577"/>
          <ac:spMkLst>
            <pc:docMk/>
            <pc:sldMk cId="91714403" sldId="4173"/>
            <ac:spMk id="2" creationId="{63B36622-B6AF-AB4E-B546-278251C064AD}"/>
          </ac:spMkLst>
        </pc:spChg>
      </pc:sldChg>
    </pc:docChg>
  </pc:docChgLst>
  <pc:docChgLst>
    <pc:chgData name="Sowmya Prakash" userId="S::sowmya.c.prakash@avanade.com::eba35ed4-c23e-41cd-9062-384040ef55eb" providerId="AD" clId="Web-{ADB5152E-832F-475A-AEC7-B40FAAF76962}"/>
    <pc:docChg chg="addSld modSld">
      <pc:chgData name="Sowmya Prakash" userId="S::sowmya.c.prakash@avanade.com::eba35ed4-c23e-41cd-9062-384040ef55eb" providerId="AD" clId="Web-{ADB5152E-832F-475A-AEC7-B40FAAF76962}" dt="2022-04-27T11:47:45.234" v="574" actId="20577"/>
      <pc:docMkLst>
        <pc:docMk/>
      </pc:docMkLst>
      <pc:sldChg chg="modSp new">
        <pc:chgData name="Sowmya Prakash" userId="S::sowmya.c.prakash@avanade.com::eba35ed4-c23e-41cd-9062-384040ef55eb" providerId="AD" clId="Web-{ADB5152E-832F-475A-AEC7-B40FAAF76962}" dt="2022-04-27T11:47:45.234" v="574" actId="20577"/>
        <pc:sldMkLst>
          <pc:docMk/>
          <pc:sldMk cId="4282176044" sldId="2076138218"/>
        </pc:sldMkLst>
        <pc:spChg chg="mod">
          <ac:chgData name="Sowmya Prakash" userId="S::sowmya.c.prakash@avanade.com::eba35ed4-c23e-41cd-9062-384040ef55eb" providerId="AD" clId="Web-{ADB5152E-832F-475A-AEC7-B40FAAF76962}" dt="2022-04-27T11:47:45.234" v="574" actId="20577"/>
          <ac:spMkLst>
            <pc:docMk/>
            <pc:sldMk cId="4282176044" sldId="2076138218"/>
            <ac:spMk id="2" creationId="{1072492B-D469-EAA3-869B-61393AEDFB88}"/>
          </ac:spMkLst>
        </pc:spChg>
        <pc:spChg chg="mod">
          <ac:chgData name="Sowmya Prakash" userId="S::sowmya.c.prakash@avanade.com::eba35ed4-c23e-41cd-9062-384040ef55eb" providerId="AD" clId="Web-{ADB5152E-832F-475A-AEC7-B40FAAF76962}" dt="2022-04-27T11:16:27.887" v="25" actId="20577"/>
          <ac:spMkLst>
            <pc:docMk/>
            <pc:sldMk cId="4282176044" sldId="2076138218"/>
            <ac:spMk id="3" creationId="{7AAAD5EE-B8A0-4A4A-BADC-253F73F6A9DC}"/>
          </ac:spMkLst>
        </pc:spChg>
      </pc:sldChg>
    </pc:docChg>
  </pc:docChgLst>
  <pc:docChgLst>
    <pc:chgData name="Sahana Krishna Murthy" userId="ebbd8081-ff17-4e68-8a67-85c3cc5ae6db" providerId="ADAL" clId="{70EF0401-892D-424A-951E-A4756F316AF2}"/>
    <pc:docChg chg="undo redo custSel addSld delSld modSld">
      <pc:chgData name="Sahana Krishna Murthy" userId="ebbd8081-ff17-4e68-8a67-85c3cc5ae6db" providerId="ADAL" clId="{70EF0401-892D-424A-951E-A4756F316AF2}" dt="2022-03-24T16:40:59.780" v="620" actId="1076"/>
      <pc:docMkLst>
        <pc:docMk/>
      </pc:docMkLst>
      <pc:sldChg chg="modSp mod">
        <pc:chgData name="Sahana Krishna Murthy" userId="ebbd8081-ff17-4e68-8a67-85c3cc5ae6db" providerId="ADAL" clId="{70EF0401-892D-424A-951E-A4756F316AF2}" dt="2022-03-04T11:25:13.002" v="527" actId="20577"/>
        <pc:sldMkLst>
          <pc:docMk/>
          <pc:sldMk cId="1476048391" sldId="4124"/>
        </pc:sldMkLst>
        <pc:spChg chg="mod">
          <ac:chgData name="Sahana Krishna Murthy" userId="ebbd8081-ff17-4e68-8a67-85c3cc5ae6db" providerId="ADAL" clId="{70EF0401-892D-424A-951E-A4756F316AF2}" dt="2022-03-04T11:25:13.002" v="527" actId="20577"/>
          <ac:spMkLst>
            <pc:docMk/>
            <pc:sldMk cId="1476048391" sldId="4124"/>
            <ac:spMk id="2" creationId="{63B36622-B6AF-AB4E-B546-278251C064AD}"/>
          </ac:spMkLst>
        </pc:spChg>
      </pc:sldChg>
      <pc:sldChg chg="modSp mod">
        <pc:chgData name="Sahana Krishna Murthy" userId="ebbd8081-ff17-4e68-8a67-85c3cc5ae6db" providerId="ADAL" clId="{70EF0401-892D-424A-951E-A4756F316AF2}" dt="2022-03-04T10:37:27.549" v="6" actId="20577"/>
        <pc:sldMkLst>
          <pc:docMk/>
          <pc:sldMk cId="2378402692" sldId="4139"/>
        </pc:sldMkLst>
        <pc:spChg chg="mod">
          <ac:chgData name="Sahana Krishna Murthy" userId="ebbd8081-ff17-4e68-8a67-85c3cc5ae6db" providerId="ADAL" clId="{70EF0401-892D-424A-951E-A4756F316AF2}" dt="2022-03-04T10:37:27.549" v="6" actId="20577"/>
          <ac:spMkLst>
            <pc:docMk/>
            <pc:sldMk cId="2378402692" sldId="4139"/>
            <ac:spMk id="19" creationId="{0B50A142-4804-488B-9308-51A0676F37C2}"/>
          </ac:spMkLst>
        </pc:spChg>
      </pc:sldChg>
      <pc:sldChg chg="modSp mod">
        <pc:chgData name="Sahana Krishna Murthy" userId="ebbd8081-ff17-4e68-8a67-85c3cc5ae6db" providerId="ADAL" clId="{70EF0401-892D-424A-951E-A4756F316AF2}" dt="2022-03-04T10:56:31.556" v="518" actId="20577"/>
        <pc:sldMkLst>
          <pc:docMk/>
          <pc:sldMk cId="2754555722" sldId="4146"/>
        </pc:sldMkLst>
        <pc:spChg chg="mod">
          <ac:chgData name="Sahana Krishna Murthy" userId="ebbd8081-ff17-4e68-8a67-85c3cc5ae6db" providerId="ADAL" clId="{70EF0401-892D-424A-951E-A4756F316AF2}" dt="2022-03-04T10:56:31.556" v="518" actId="20577"/>
          <ac:spMkLst>
            <pc:docMk/>
            <pc:sldMk cId="2754555722" sldId="4146"/>
            <ac:spMk id="2" creationId="{63B36622-B6AF-AB4E-B546-278251C064AD}"/>
          </ac:spMkLst>
        </pc:spChg>
      </pc:sldChg>
      <pc:sldChg chg="modSp mod">
        <pc:chgData name="Sahana Krishna Murthy" userId="ebbd8081-ff17-4e68-8a67-85c3cc5ae6db" providerId="ADAL" clId="{70EF0401-892D-424A-951E-A4756F316AF2}" dt="2022-03-04T10:36:10.898" v="4" actId="14100"/>
        <pc:sldMkLst>
          <pc:docMk/>
          <pc:sldMk cId="3087520817" sldId="4152"/>
        </pc:sldMkLst>
        <pc:spChg chg="mod">
          <ac:chgData name="Sahana Krishna Murthy" userId="ebbd8081-ff17-4e68-8a67-85c3cc5ae6db" providerId="ADAL" clId="{70EF0401-892D-424A-951E-A4756F316AF2}" dt="2022-03-04T10:36:10.898" v="4" actId="14100"/>
          <ac:spMkLst>
            <pc:docMk/>
            <pc:sldMk cId="3087520817" sldId="4152"/>
            <ac:spMk id="24" creationId="{5B9D5D05-3185-4E5A-9AB0-D30482C8F2DE}"/>
          </ac:spMkLst>
        </pc:spChg>
      </pc:sldChg>
      <pc:sldChg chg="modSp mod">
        <pc:chgData name="Sahana Krishna Murthy" userId="ebbd8081-ff17-4e68-8a67-85c3cc5ae6db" providerId="ADAL" clId="{70EF0401-892D-424A-951E-A4756F316AF2}" dt="2022-03-04T10:37:12.021" v="5" actId="20577"/>
        <pc:sldMkLst>
          <pc:docMk/>
          <pc:sldMk cId="25148551" sldId="4163"/>
        </pc:sldMkLst>
        <pc:spChg chg="mod">
          <ac:chgData name="Sahana Krishna Murthy" userId="ebbd8081-ff17-4e68-8a67-85c3cc5ae6db" providerId="ADAL" clId="{70EF0401-892D-424A-951E-A4756F316AF2}" dt="2022-03-04T10:37:12.021" v="5" actId="20577"/>
          <ac:spMkLst>
            <pc:docMk/>
            <pc:sldMk cId="25148551" sldId="4163"/>
            <ac:spMk id="34" creationId="{8DB0F4C5-0B37-47E7-BB34-2E4B42AE8EBE}"/>
          </ac:spMkLst>
        </pc:spChg>
      </pc:sldChg>
      <pc:sldChg chg="modSp mod">
        <pc:chgData name="Sahana Krishna Murthy" userId="ebbd8081-ff17-4e68-8a67-85c3cc5ae6db" providerId="ADAL" clId="{70EF0401-892D-424A-951E-A4756F316AF2}" dt="2022-03-04T11:28:40.505" v="587" actId="20577"/>
        <pc:sldMkLst>
          <pc:docMk/>
          <pc:sldMk cId="3107580400" sldId="4185"/>
        </pc:sldMkLst>
        <pc:spChg chg="mod">
          <ac:chgData name="Sahana Krishna Murthy" userId="ebbd8081-ff17-4e68-8a67-85c3cc5ae6db" providerId="ADAL" clId="{70EF0401-892D-424A-951E-A4756F316AF2}" dt="2022-03-04T11:28:40.505" v="587" actId="20577"/>
          <ac:spMkLst>
            <pc:docMk/>
            <pc:sldMk cId="3107580400" sldId="4185"/>
            <ac:spMk id="2" creationId="{63B36622-B6AF-AB4E-B546-278251C064AD}"/>
          </ac:spMkLst>
        </pc:spChg>
      </pc:sldChg>
      <pc:sldChg chg="modSp mod">
        <pc:chgData name="Sahana Krishna Murthy" userId="ebbd8081-ff17-4e68-8a67-85c3cc5ae6db" providerId="ADAL" clId="{70EF0401-892D-424A-951E-A4756F316AF2}" dt="2022-03-04T11:41:46.006" v="618" actId="20577"/>
        <pc:sldMkLst>
          <pc:docMk/>
          <pc:sldMk cId="835769774" sldId="4186"/>
        </pc:sldMkLst>
        <pc:spChg chg="mod">
          <ac:chgData name="Sahana Krishna Murthy" userId="ebbd8081-ff17-4e68-8a67-85c3cc5ae6db" providerId="ADAL" clId="{70EF0401-892D-424A-951E-A4756F316AF2}" dt="2022-03-04T11:41:46.006" v="618" actId="20577"/>
          <ac:spMkLst>
            <pc:docMk/>
            <pc:sldMk cId="835769774" sldId="4186"/>
            <ac:spMk id="2" creationId="{63B36622-B6AF-AB4E-B546-278251C064AD}"/>
          </ac:spMkLst>
        </pc:spChg>
      </pc:sldChg>
      <pc:sldChg chg="modSp mod">
        <pc:chgData name="Sahana Krishna Murthy" userId="ebbd8081-ff17-4e68-8a67-85c3cc5ae6db" providerId="ADAL" clId="{70EF0401-892D-424A-951E-A4756F316AF2}" dt="2022-03-24T16:40:59.780" v="620" actId="1076"/>
        <pc:sldMkLst>
          <pc:docMk/>
          <pc:sldMk cId="3145703802" sldId="4187"/>
        </pc:sldMkLst>
        <pc:spChg chg="mod">
          <ac:chgData name="Sahana Krishna Murthy" userId="ebbd8081-ff17-4e68-8a67-85c3cc5ae6db" providerId="ADAL" clId="{70EF0401-892D-424A-951E-A4756F316AF2}" dt="2022-03-24T16:40:59.780" v="620" actId="1076"/>
          <ac:spMkLst>
            <pc:docMk/>
            <pc:sldMk cId="3145703802" sldId="4187"/>
            <ac:spMk id="2" creationId="{63B36622-B6AF-AB4E-B546-278251C064AD}"/>
          </ac:spMkLst>
        </pc:spChg>
      </pc:sldChg>
      <pc:sldChg chg="new del">
        <pc:chgData name="Sahana Krishna Murthy" userId="ebbd8081-ff17-4e68-8a67-85c3cc5ae6db" providerId="ADAL" clId="{70EF0401-892D-424A-951E-A4756F316AF2}" dt="2022-03-04T11:39:32.792" v="614" actId="47"/>
        <pc:sldMkLst>
          <pc:docMk/>
          <pc:sldMk cId="2677101702" sldId="4188"/>
        </pc:sldMkLst>
      </pc:sldChg>
      <pc:sldChg chg="modSp mod">
        <pc:chgData name="Sahana Krishna Murthy" userId="ebbd8081-ff17-4e68-8a67-85c3cc5ae6db" providerId="ADAL" clId="{70EF0401-892D-424A-951E-A4756F316AF2}" dt="2022-03-11T07:10:39.859" v="619" actId="20577"/>
        <pc:sldMkLst>
          <pc:docMk/>
          <pc:sldMk cId="1540842578" sldId="4189"/>
        </pc:sldMkLst>
        <pc:spChg chg="mod">
          <ac:chgData name="Sahana Krishna Murthy" userId="ebbd8081-ff17-4e68-8a67-85c3cc5ae6db" providerId="ADAL" clId="{70EF0401-892D-424A-951E-A4756F316AF2}" dt="2022-03-11T07:10:39.859" v="619" actId="20577"/>
          <ac:spMkLst>
            <pc:docMk/>
            <pc:sldMk cId="1540842578" sldId="4189"/>
            <ac:spMk id="3" creationId="{6578AF98-DD32-4443-AFE5-519E84075324}"/>
          </ac:spMkLst>
        </pc:spChg>
      </pc:sldChg>
    </pc:docChg>
  </pc:docChgLst>
  <pc:docChgLst>
    <pc:chgData name="Sowmya Prakash" userId="S::sowmya.c.prakash@avanade.com::eba35ed4-c23e-41cd-9062-384040ef55eb" providerId="AD" clId="Web-{6ABC8CB1-8332-40F8-8D9A-CF89D7BA93E6}"/>
    <pc:docChg chg="addSld modSld sldOrd">
      <pc:chgData name="Sowmya Prakash" userId="S::sowmya.c.prakash@avanade.com::eba35ed4-c23e-41cd-9062-384040ef55eb" providerId="AD" clId="Web-{6ABC8CB1-8332-40F8-8D9A-CF89D7BA93E6}" dt="2022-06-01T12:41:03.309" v="409"/>
      <pc:docMkLst>
        <pc:docMk/>
      </pc:docMkLst>
      <pc:sldChg chg="delSp modSp new">
        <pc:chgData name="Sowmya Prakash" userId="S::sowmya.c.prakash@avanade.com::eba35ed4-c23e-41cd-9062-384040ef55eb" providerId="AD" clId="Web-{6ABC8CB1-8332-40F8-8D9A-CF89D7BA93E6}" dt="2022-06-01T12:41:03.309" v="409"/>
        <pc:sldMkLst>
          <pc:docMk/>
          <pc:sldMk cId="1824703607" sldId="2076138247"/>
        </pc:sldMkLst>
        <pc:spChg chg="mod">
          <ac:chgData name="Sowmya Prakash" userId="S::sowmya.c.prakash@avanade.com::eba35ed4-c23e-41cd-9062-384040ef55eb" providerId="AD" clId="Web-{6ABC8CB1-8332-40F8-8D9A-CF89D7BA93E6}" dt="2022-06-01T12:40:57.856" v="408" actId="14100"/>
          <ac:spMkLst>
            <pc:docMk/>
            <pc:sldMk cId="1824703607" sldId="2076138247"/>
            <ac:spMk id="2" creationId="{3F9D04D7-3EDD-FBED-7CF6-DECA1FDCC19B}"/>
          </ac:spMkLst>
        </pc:spChg>
        <pc:spChg chg="del">
          <ac:chgData name="Sowmya Prakash" userId="S::sowmya.c.prakash@avanade.com::eba35ed4-c23e-41cd-9062-384040ef55eb" providerId="AD" clId="Web-{6ABC8CB1-8332-40F8-8D9A-CF89D7BA93E6}" dt="2022-06-01T12:41:03.309" v="409"/>
          <ac:spMkLst>
            <pc:docMk/>
            <pc:sldMk cId="1824703607" sldId="2076138247"/>
            <ac:spMk id="3" creationId="{6CAC9DD7-FA54-B6A1-8B31-91FB7AF33DB1}"/>
          </ac:spMkLst>
        </pc:spChg>
      </pc:sldChg>
      <pc:sldChg chg="modSp new ord">
        <pc:chgData name="Sowmya Prakash" userId="S::sowmya.c.prakash@avanade.com::eba35ed4-c23e-41cd-9062-384040ef55eb" providerId="AD" clId="Web-{6ABC8CB1-8332-40F8-8D9A-CF89D7BA93E6}" dt="2022-06-01T12:40:30.416" v="387" actId="20577"/>
        <pc:sldMkLst>
          <pc:docMk/>
          <pc:sldMk cId="2795077482" sldId="2076138248"/>
        </pc:sldMkLst>
        <pc:spChg chg="mod">
          <ac:chgData name="Sowmya Prakash" userId="S::sowmya.c.prakash@avanade.com::eba35ed4-c23e-41cd-9062-384040ef55eb" providerId="AD" clId="Web-{6ABC8CB1-8332-40F8-8D9A-CF89D7BA93E6}" dt="2022-06-01T12:40:30.416" v="387" actId="20577"/>
          <ac:spMkLst>
            <pc:docMk/>
            <pc:sldMk cId="2795077482" sldId="2076138248"/>
            <ac:spMk id="2" creationId="{8332347E-C27C-58FC-F54F-A52762F01C61}"/>
          </ac:spMkLst>
        </pc:spChg>
        <pc:spChg chg="mod">
          <ac:chgData name="Sowmya Prakash" userId="S::sowmya.c.prakash@avanade.com::eba35ed4-c23e-41cd-9062-384040ef55eb" providerId="AD" clId="Web-{6ABC8CB1-8332-40F8-8D9A-CF89D7BA93E6}" dt="2022-06-01T11:05:04.615" v="7" actId="20577"/>
          <ac:spMkLst>
            <pc:docMk/>
            <pc:sldMk cId="2795077482" sldId="2076138248"/>
            <ac:spMk id="3" creationId="{9874FBA0-82D8-8D39-2505-69CEE5E890CF}"/>
          </ac:spMkLst>
        </pc:spChg>
      </pc:sldChg>
    </pc:docChg>
  </pc:docChgLst>
  <pc:docChgLst>
    <pc:chgData name="Sowmya Prakash" userId="S::sowmya.c.prakash@avanade.com::eba35ed4-c23e-41cd-9062-384040ef55eb" providerId="AD" clId="Web-{9ACDC075-6E11-4091-B23B-431C07E562C4}"/>
    <pc:docChg chg="addSld delSld modSld">
      <pc:chgData name="Sowmya Prakash" userId="S::sowmya.c.prakash@avanade.com::eba35ed4-c23e-41cd-9062-384040ef55eb" providerId="AD" clId="Web-{9ACDC075-6E11-4091-B23B-431C07E562C4}" dt="2022-05-31T15:15:52.086" v="150"/>
      <pc:docMkLst>
        <pc:docMk/>
      </pc:docMkLst>
      <pc:sldChg chg="del">
        <pc:chgData name="Sowmya Prakash" userId="S::sowmya.c.prakash@avanade.com::eba35ed4-c23e-41cd-9062-384040ef55eb" providerId="AD" clId="Web-{9ACDC075-6E11-4091-B23B-431C07E562C4}" dt="2022-05-31T15:15:52.086" v="150"/>
        <pc:sldMkLst>
          <pc:docMk/>
          <pc:sldMk cId="2485657534" sldId="2076138244"/>
        </pc:sldMkLst>
      </pc:sldChg>
      <pc:sldChg chg="modSp new">
        <pc:chgData name="Sowmya Prakash" userId="S::sowmya.c.prakash@avanade.com::eba35ed4-c23e-41cd-9062-384040ef55eb" providerId="AD" clId="Web-{9ACDC075-6E11-4091-B23B-431C07E562C4}" dt="2022-05-31T15:15:34.976" v="149" actId="20577"/>
        <pc:sldMkLst>
          <pc:docMk/>
          <pc:sldMk cId="3595001168" sldId="2076138245"/>
        </pc:sldMkLst>
        <pc:spChg chg="mod">
          <ac:chgData name="Sowmya Prakash" userId="S::sowmya.c.prakash@avanade.com::eba35ed4-c23e-41cd-9062-384040ef55eb" providerId="AD" clId="Web-{9ACDC075-6E11-4091-B23B-431C07E562C4}" dt="2022-05-31T15:15:34.976" v="149" actId="20577"/>
          <ac:spMkLst>
            <pc:docMk/>
            <pc:sldMk cId="3595001168" sldId="2076138245"/>
            <ac:spMk id="2" creationId="{F3687D28-590D-9E4E-B258-9022E9BA15B4}"/>
          </ac:spMkLst>
        </pc:spChg>
        <pc:spChg chg="mod">
          <ac:chgData name="Sowmya Prakash" userId="S::sowmya.c.prakash@avanade.com::eba35ed4-c23e-41cd-9062-384040ef55eb" providerId="AD" clId="Web-{9ACDC075-6E11-4091-B23B-431C07E562C4}" dt="2022-05-31T14:44:48.174" v="6" actId="20577"/>
          <ac:spMkLst>
            <pc:docMk/>
            <pc:sldMk cId="3595001168" sldId="2076138245"/>
            <ac:spMk id="3" creationId="{5AB29A11-C278-C9F9-4D81-989CF5F3D02B}"/>
          </ac:spMkLst>
        </pc:spChg>
      </pc:sldChg>
      <pc:sldChg chg="modSp add replId">
        <pc:chgData name="Sowmya Prakash" userId="S::sowmya.c.prakash@avanade.com::eba35ed4-c23e-41cd-9062-384040ef55eb" providerId="AD" clId="Web-{9ACDC075-6E11-4091-B23B-431C07E562C4}" dt="2022-05-31T15:14:21.674" v="145" actId="20577"/>
        <pc:sldMkLst>
          <pc:docMk/>
          <pc:sldMk cId="3522454710" sldId="2076138246"/>
        </pc:sldMkLst>
        <pc:spChg chg="mod">
          <ac:chgData name="Sowmya Prakash" userId="S::sowmya.c.prakash@avanade.com::eba35ed4-c23e-41cd-9062-384040ef55eb" providerId="AD" clId="Web-{9ACDC075-6E11-4091-B23B-431C07E562C4}" dt="2022-05-31T15:14:21.674" v="145" actId="20577"/>
          <ac:spMkLst>
            <pc:docMk/>
            <pc:sldMk cId="3522454710" sldId="2076138246"/>
            <ac:spMk id="2" creationId="{D9D49CD5-FB4D-8E99-A7EC-6D51D759A3E1}"/>
          </ac:spMkLst>
        </pc:spChg>
      </pc:sldChg>
    </pc:docChg>
  </pc:docChgLst>
  <pc:docChgLst>
    <pc:chgData name="Sowmya Prakash" userId="S::sowmya.c.prakash@avanade.com::eba35ed4-c23e-41cd-9062-384040ef55eb" providerId="AD" clId="Web-{7E577F87-34AF-45BA-8D1D-8874AA6AF1D9}"/>
    <pc:docChg chg="addSld modSld">
      <pc:chgData name="Sowmya Prakash" userId="S::sowmya.c.prakash@avanade.com::eba35ed4-c23e-41cd-9062-384040ef55eb" providerId="AD" clId="Web-{7E577F87-34AF-45BA-8D1D-8874AA6AF1D9}" dt="2022-05-25T10:21:48.786" v="343" actId="1076"/>
      <pc:docMkLst>
        <pc:docMk/>
      </pc:docMkLst>
      <pc:sldChg chg="addSp delSp modSp new">
        <pc:chgData name="Sowmya Prakash" userId="S::sowmya.c.prakash@avanade.com::eba35ed4-c23e-41cd-9062-384040ef55eb" providerId="AD" clId="Web-{7E577F87-34AF-45BA-8D1D-8874AA6AF1D9}" dt="2022-05-25T10:21:48.786" v="343" actId="1076"/>
        <pc:sldMkLst>
          <pc:docMk/>
          <pc:sldMk cId="1599677410" sldId="2076138228"/>
        </pc:sldMkLst>
        <pc:spChg chg="del">
          <ac:chgData name="Sowmya Prakash" userId="S::sowmya.c.prakash@avanade.com::eba35ed4-c23e-41cd-9062-384040ef55eb" providerId="AD" clId="Web-{7E577F87-34AF-45BA-8D1D-8874AA6AF1D9}" dt="2022-05-25T10:00:46.214" v="43"/>
          <ac:spMkLst>
            <pc:docMk/>
            <pc:sldMk cId="1599677410" sldId="2076138228"/>
            <ac:spMk id="2" creationId="{C5AEB362-716E-3CC4-A2AC-F5A3830B2F70}"/>
          </ac:spMkLst>
        </pc:spChg>
        <pc:spChg chg="mod">
          <ac:chgData name="Sowmya Prakash" userId="S::sowmya.c.prakash@avanade.com::eba35ed4-c23e-41cd-9062-384040ef55eb" providerId="AD" clId="Web-{7E577F87-34AF-45BA-8D1D-8874AA6AF1D9}" dt="2022-05-25T10:10:09.475" v="211"/>
          <ac:spMkLst>
            <pc:docMk/>
            <pc:sldMk cId="1599677410" sldId="2076138228"/>
            <ac:spMk id="3" creationId="{C5275609-5574-9D70-F57D-5212CFC3143D}"/>
          </ac:spMkLst>
        </pc:spChg>
        <pc:spChg chg="add mod">
          <ac:chgData name="Sowmya Prakash" userId="S::sowmya.c.prakash@avanade.com::eba35ed4-c23e-41cd-9062-384040ef55eb" providerId="AD" clId="Web-{7E577F87-34AF-45BA-8D1D-8874AA6AF1D9}" dt="2022-05-25T10:10:44.898" v="226"/>
          <ac:spMkLst>
            <pc:docMk/>
            <pc:sldMk cId="1599677410" sldId="2076138228"/>
            <ac:spMk id="4" creationId="{595A2FA3-C98E-D37A-3D8D-73652983337C}"/>
          </ac:spMkLst>
        </pc:spChg>
        <pc:spChg chg="add mod">
          <ac:chgData name="Sowmya Prakash" userId="S::sowmya.c.prakash@avanade.com::eba35ed4-c23e-41cd-9062-384040ef55eb" providerId="AD" clId="Web-{7E577F87-34AF-45BA-8D1D-8874AA6AF1D9}" dt="2022-05-25T10:10:44.913" v="227"/>
          <ac:spMkLst>
            <pc:docMk/>
            <pc:sldMk cId="1599677410" sldId="2076138228"/>
            <ac:spMk id="5" creationId="{7E1E264E-5057-035A-3730-137674F7D18B}"/>
          </ac:spMkLst>
        </pc:spChg>
        <pc:spChg chg="add mod">
          <ac:chgData name="Sowmya Prakash" userId="S::sowmya.c.prakash@avanade.com::eba35ed4-c23e-41cd-9062-384040ef55eb" providerId="AD" clId="Web-{7E577F87-34AF-45BA-8D1D-8874AA6AF1D9}" dt="2022-05-25T10:10:44.913" v="228"/>
          <ac:spMkLst>
            <pc:docMk/>
            <pc:sldMk cId="1599677410" sldId="2076138228"/>
            <ac:spMk id="6" creationId="{82249EEA-3CC6-AB75-AD27-1E2D877C41B8}"/>
          </ac:spMkLst>
        </pc:spChg>
        <pc:spChg chg="add mod">
          <ac:chgData name="Sowmya Prakash" userId="S::sowmya.c.prakash@avanade.com::eba35ed4-c23e-41cd-9062-384040ef55eb" providerId="AD" clId="Web-{7E577F87-34AF-45BA-8D1D-8874AA6AF1D9}" dt="2022-05-25T10:10:44.929" v="229"/>
          <ac:spMkLst>
            <pc:docMk/>
            <pc:sldMk cId="1599677410" sldId="2076138228"/>
            <ac:spMk id="7" creationId="{3F43FE0B-2CB7-4C88-B1C1-8F38BEF182DD}"/>
          </ac:spMkLst>
        </pc:spChg>
        <pc:spChg chg="add mod">
          <ac:chgData name="Sowmya Prakash" userId="S::sowmya.c.prakash@avanade.com::eba35ed4-c23e-41cd-9062-384040ef55eb" providerId="AD" clId="Web-{7E577F87-34AF-45BA-8D1D-8874AA6AF1D9}" dt="2022-05-25T10:19:28.267" v="326" actId="1076"/>
          <ac:spMkLst>
            <pc:docMk/>
            <pc:sldMk cId="1599677410" sldId="2076138228"/>
            <ac:spMk id="8" creationId="{8A2BAEE4-5C06-53F4-A991-A191D08736B4}"/>
          </ac:spMkLst>
        </pc:spChg>
        <pc:spChg chg="add del mod">
          <ac:chgData name="Sowmya Prakash" userId="S::sowmya.c.prakash@avanade.com::eba35ed4-c23e-41cd-9062-384040ef55eb" providerId="AD" clId="Web-{7E577F87-34AF-45BA-8D1D-8874AA6AF1D9}" dt="2022-05-25T10:03:31.920" v="81"/>
          <ac:spMkLst>
            <pc:docMk/>
            <pc:sldMk cId="1599677410" sldId="2076138228"/>
            <ac:spMk id="9" creationId="{6AFFBD9E-4E09-3559-6512-3AF861316E30}"/>
          </ac:spMkLst>
        </pc:spChg>
        <pc:spChg chg="add del mod">
          <ac:chgData name="Sowmya Prakash" userId="S::sowmya.c.prakash@avanade.com::eba35ed4-c23e-41cd-9062-384040ef55eb" providerId="AD" clId="Web-{7E577F87-34AF-45BA-8D1D-8874AA6AF1D9}" dt="2022-05-25T10:03:29.717" v="80"/>
          <ac:spMkLst>
            <pc:docMk/>
            <pc:sldMk cId="1599677410" sldId="2076138228"/>
            <ac:spMk id="10" creationId="{89C03C45-7AE8-C3EE-D9DB-359BAB3567C4}"/>
          </ac:spMkLst>
        </pc:spChg>
        <pc:spChg chg="add mod">
          <ac:chgData name="Sowmya Prakash" userId="S::sowmya.c.prakash@avanade.com::eba35ed4-c23e-41cd-9062-384040ef55eb" providerId="AD" clId="Web-{7E577F87-34AF-45BA-8D1D-8874AA6AF1D9}" dt="2022-05-25T10:12:38.259" v="262" actId="20577"/>
          <ac:spMkLst>
            <pc:docMk/>
            <pc:sldMk cId="1599677410" sldId="2076138228"/>
            <ac:spMk id="15" creationId="{4A9BCBC9-FAAF-F08A-35FF-0747646E8182}"/>
          </ac:spMkLst>
        </pc:spChg>
        <pc:spChg chg="add mod">
          <ac:chgData name="Sowmya Prakash" userId="S::sowmya.c.prakash@avanade.com::eba35ed4-c23e-41cd-9062-384040ef55eb" providerId="AD" clId="Web-{7E577F87-34AF-45BA-8D1D-8874AA6AF1D9}" dt="2022-05-25T10:12:41.369" v="263" actId="20577"/>
          <ac:spMkLst>
            <pc:docMk/>
            <pc:sldMk cId="1599677410" sldId="2076138228"/>
            <ac:spMk id="16" creationId="{0621A2F8-83E8-9596-A0D4-F39A67B9C9FF}"/>
          </ac:spMkLst>
        </pc:spChg>
        <pc:spChg chg="add mod">
          <ac:chgData name="Sowmya Prakash" userId="S::sowmya.c.prakash@avanade.com::eba35ed4-c23e-41cd-9062-384040ef55eb" providerId="AD" clId="Web-{7E577F87-34AF-45BA-8D1D-8874AA6AF1D9}" dt="2022-05-25T10:19:33.486" v="327" actId="1076"/>
          <ac:spMkLst>
            <pc:docMk/>
            <pc:sldMk cId="1599677410" sldId="2076138228"/>
            <ac:spMk id="17" creationId="{ECD3B46F-224A-D100-1802-58CEF9D82284}"/>
          </ac:spMkLst>
        </pc:spChg>
        <pc:spChg chg="add del mod">
          <ac:chgData name="Sowmya Prakash" userId="S::sowmya.c.prakash@avanade.com::eba35ed4-c23e-41cd-9062-384040ef55eb" providerId="AD" clId="Web-{7E577F87-34AF-45BA-8D1D-8874AA6AF1D9}" dt="2022-05-25T10:12:35.353" v="261" actId="14100"/>
          <ac:spMkLst>
            <pc:docMk/>
            <pc:sldMk cId="1599677410" sldId="2076138228"/>
            <ac:spMk id="18" creationId="{6DD52F2D-F7B4-0483-0357-BDD3622D6627}"/>
          </ac:spMkLst>
        </pc:spChg>
        <pc:spChg chg="add del mod">
          <ac:chgData name="Sowmya Prakash" userId="S::sowmya.c.prakash@avanade.com::eba35ed4-c23e-41cd-9062-384040ef55eb" providerId="AD" clId="Web-{7E577F87-34AF-45BA-8D1D-8874AA6AF1D9}" dt="2022-05-25T10:10:50.507" v="235"/>
          <ac:spMkLst>
            <pc:docMk/>
            <pc:sldMk cId="1599677410" sldId="2076138228"/>
            <ac:spMk id="19" creationId="{984C6513-15FC-2254-17D2-C6C76A3E9BF1}"/>
          </ac:spMkLst>
        </pc:spChg>
        <pc:spChg chg="add mod">
          <ac:chgData name="Sowmya Prakash" userId="S::sowmya.c.prakash@avanade.com::eba35ed4-c23e-41cd-9062-384040ef55eb" providerId="AD" clId="Web-{7E577F87-34AF-45BA-8D1D-8874AA6AF1D9}" dt="2022-05-25T10:12:29.993" v="258" actId="20577"/>
          <ac:spMkLst>
            <pc:docMk/>
            <pc:sldMk cId="1599677410" sldId="2076138228"/>
            <ac:spMk id="20" creationId="{A361112B-B682-68C5-9682-15FCE33B59BA}"/>
          </ac:spMkLst>
        </pc:spChg>
        <pc:spChg chg="add mod">
          <ac:chgData name="Sowmya Prakash" userId="S::sowmya.c.prakash@avanade.com::eba35ed4-c23e-41cd-9062-384040ef55eb" providerId="AD" clId="Web-{7E577F87-34AF-45BA-8D1D-8874AA6AF1D9}" dt="2022-05-25T10:13:40.651" v="276"/>
          <ac:spMkLst>
            <pc:docMk/>
            <pc:sldMk cId="1599677410" sldId="2076138228"/>
            <ac:spMk id="22" creationId="{4EA021A0-AA7F-6731-5F11-3233D381D149}"/>
          </ac:spMkLst>
        </pc:spChg>
        <pc:spChg chg="add mod">
          <ac:chgData name="Sowmya Prakash" userId="S::sowmya.c.prakash@avanade.com::eba35ed4-c23e-41cd-9062-384040ef55eb" providerId="AD" clId="Web-{7E577F87-34AF-45BA-8D1D-8874AA6AF1D9}" dt="2022-05-25T10:20:54.519" v="339" actId="20577"/>
          <ac:spMkLst>
            <pc:docMk/>
            <pc:sldMk cId="1599677410" sldId="2076138228"/>
            <ac:spMk id="28" creationId="{93678D9F-0215-9FC7-EE37-89106FBE8BA3}"/>
          </ac:spMkLst>
        </pc:spChg>
        <pc:spChg chg="add mod">
          <ac:chgData name="Sowmya Prakash" userId="S::sowmya.c.prakash@avanade.com::eba35ed4-c23e-41cd-9062-384040ef55eb" providerId="AD" clId="Web-{7E577F87-34AF-45BA-8D1D-8874AA6AF1D9}" dt="2022-05-25T10:21:48.786" v="343" actId="1076"/>
          <ac:spMkLst>
            <pc:docMk/>
            <pc:sldMk cId="1599677410" sldId="2076138228"/>
            <ac:spMk id="29" creationId="{FD7441A6-A204-6D54-8DB1-78ACD1BC21EE}"/>
          </ac:spMkLst>
        </pc:spChg>
        <pc:cxnChg chg="add mod">
          <ac:chgData name="Sowmya Prakash" userId="S::sowmya.c.prakash@avanade.com::eba35ed4-c23e-41cd-9062-384040ef55eb" providerId="AD" clId="Web-{7E577F87-34AF-45BA-8D1D-8874AA6AF1D9}" dt="2022-05-25T10:10:44.944" v="231"/>
          <ac:cxnSpMkLst>
            <pc:docMk/>
            <pc:sldMk cId="1599677410" sldId="2076138228"/>
            <ac:cxnSpMk id="11" creationId="{5D2C1B96-4F7E-A2BC-AE04-989C1D99A09D}"/>
          </ac:cxnSpMkLst>
        </pc:cxnChg>
        <pc:cxnChg chg="add mod">
          <ac:chgData name="Sowmya Prakash" userId="S::sowmya.c.prakash@avanade.com::eba35ed4-c23e-41cd-9062-384040ef55eb" providerId="AD" clId="Web-{7E577F87-34AF-45BA-8D1D-8874AA6AF1D9}" dt="2022-05-25T10:10:44.944" v="232"/>
          <ac:cxnSpMkLst>
            <pc:docMk/>
            <pc:sldMk cId="1599677410" sldId="2076138228"/>
            <ac:cxnSpMk id="12" creationId="{F7ADBD40-E306-5D5D-ABEF-D57DB9EB9A8F}"/>
          </ac:cxnSpMkLst>
        </pc:cxnChg>
        <pc:cxnChg chg="add mod">
          <ac:chgData name="Sowmya Prakash" userId="S::sowmya.c.prakash@avanade.com::eba35ed4-c23e-41cd-9062-384040ef55eb" providerId="AD" clId="Web-{7E577F87-34AF-45BA-8D1D-8874AA6AF1D9}" dt="2022-05-25T10:12:03.180" v="257" actId="1076"/>
          <ac:cxnSpMkLst>
            <pc:docMk/>
            <pc:sldMk cId="1599677410" sldId="2076138228"/>
            <ac:cxnSpMk id="13" creationId="{F8C59D3D-D181-604A-86C0-7022F4DBD071}"/>
          </ac:cxnSpMkLst>
        </pc:cxnChg>
        <pc:cxnChg chg="add del mod">
          <ac:chgData name="Sowmya Prakash" userId="S::sowmya.c.prakash@avanade.com::eba35ed4-c23e-41cd-9062-384040ef55eb" providerId="AD" clId="Web-{7E577F87-34AF-45BA-8D1D-8874AA6AF1D9}" dt="2022-05-25T10:11:51.914" v="253"/>
          <ac:cxnSpMkLst>
            <pc:docMk/>
            <pc:sldMk cId="1599677410" sldId="2076138228"/>
            <ac:cxnSpMk id="14" creationId="{8E25871B-FAEF-1546-AA69-10998C638C66}"/>
          </ac:cxnSpMkLst>
        </pc:cxnChg>
        <pc:cxnChg chg="add mod">
          <ac:chgData name="Sowmya Prakash" userId="S::sowmya.c.prakash@avanade.com::eba35ed4-c23e-41cd-9062-384040ef55eb" providerId="AD" clId="Web-{7E577F87-34AF-45BA-8D1D-8874AA6AF1D9}" dt="2022-05-25T10:11:56.555" v="256" actId="14100"/>
          <ac:cxnSpMkLst>
            <pc:docMk/>
            <pc:sldMk cId="1599677410" sldId="2076138228"/>
            <ac:cxnSpMk id="21" creationId="{9C4D4CE4-C098-9E4B-3DBF-89813B7C5477}"/>
          </ac:cxnSpMkLst>
        </pc:cxnChg>
        <pc:cxnChg chg="add mod">
          <ac:chgData name="Sowmya Prakash" userId="S::sowmya.c.prakash@avanade.com::eba35ed4-c23e-41cd-9062-384040ef55eb" providerId="AD" clId="Web-{7E577F87-34AF-45BA-8D1D-8874AA6AF1D9}" dt="2022-05-25T10:20:03.690" v="331"/>
          <ac:cxnSpMkLst>
            <pc:docMk/>
            <pc:sldMk cId="1599677410" sldId="2076138228"/>
            <ac:cxnSpMk id="23" creationId="{9C4B1CFA-4D59-185B-0BE9-06BFD87FCB98}"/>
          </ac:cxnSpMkLst>
        </pc:cxnChg>
        <pc:cxnChg chg="add mod">
          <ac:chgData name="Sowmya Prakash" userId="S::sowmya.c.prakash@avanade.com::eba35ed4-c23e-41cd-9062-384040ef55eb" providerId="AD" clId="Web-{7E577F87-34AF-45BA-8D1D-8874AA6AF1D9}" dt="2022-05-25T10:20:02.955" v="328"/>
          <ac:cxnSpMkLst>
            <pc:docMk/>
            <pc:sldMk cId="1599677410" sldId="2076138228"/>
            <ac:cxnSpMk id="24" creationId="{9FE53A9F-A4E3-066E-7FC3-153311DF43CF}"/>
          </ac:cxnSpMkLst>
        </pc:cxnChg>
        <pc:cxnChg chg="add del mod">
          <ac:chgData name="Sowmya Prakash" userId="S::sowmya.c.prakash@avanade.com::eba35ed4-c23e-41cd-9062-384040ef55eb" providerId="AD" clId="Web-{7E577F87-34AF-45BA-8D1D-8874AA6AF1D9}" dt="2022-05-25T10:18:32.063" v="318"/>
          <ac:cxnSpMkLst>
            <pc:docMk/>
            <pc:sldMk cId="1599677410" sldId="2076138228"/>
            <ac:cxnSpMk id="25" creationId="{759B5967-3988-BA48-3761-D162AE199864}"/>
          </ac:cxnSpMkLst>
        </pc:cxnChg>
        <pc:cxnChg chg="add mod">
          <ac:chgData name="Sowmya Prakash" userId="S::sowmya.c.prakash@avanade.com::eba35ed4-c23e-41cd-9062-384040ef55eb" providerId="AD" clId="Web-{7E577F87-34AF-45BA-8D1D-8874AA6AF1D9}" dt="2022-05-25T10:20:29.643" v="332" actId="14100"/>
          <ac:cxnSpMkLst>
            <pc:docMk/>
            <pc:sldMk cId="1599677410" sldId="2076138228"/>
            <ac:cxnSpMk id="26" creationId="{161389AA-F623-BBDB-32A0-5630768327AE}"/>
          </ac:cxnSpMkLst>
        </pc:cxnChg>
        <pc:cxnChg chg="add del mod">
          <ac:chgData name="Sowmya Prakash" userId="S::sowmya.c.prakash@avanade.com::eba35ed4-c23e-41cd-9062-384040ef55eb" providerId="AD" clId="Web-{7E577F87-34AF-45BA-8D1D-8874AA6AF1D9}" dt="2022-05-25T10:20:39.487" v="334"/>
          <ac:cxnSpMkLst>
            <pc:docMk/>
            <pc:sldMk cId="1599677410" sldId="2076138228"/>
            <ac:cxnSpMk id="27" creationId="{5924D280-06C6-541E-4C2E-E8B0D2CA63BC}"/>
          </ac:cxnSpMkLst>
        </pc:cxnChg>
      </pc:sldChg>
    </pc:docChg>
  </pc:docChgLst>
  <pc:docChgLst>
    <pc:chgData name="Yi-Ting Hung" userId="S::yi-ting.hung@avanade.com::9dd5c990-abac-41d4-8ddf-f801e41b4aa1" providerId="AD" clId="Web-{CD2E01A8-10F0-49F7-A269-25C206C3B979}"/>
    <pc:docChg chg="mod modSld">
      <pc:chgData name="Yi-Ting Hung" userId="S::yi-ting.hung@avanade.com::9dd5c990-abac-41d4-8ddf-f801e41b4aa1" providerId="AD" clId="Web-{CD2E01A8-10F0-49F7-A269-25C206C3B979}" dt="2022-01-31T08:36:10.347" v="4"/>
      <pc:docMkLst>
        <pc:docMk/>
      </pc:docMkLst>
      <pc:sldChg chg="addSp modSp addCm">
        <pc:chgData name="Yi-Ting Hung" userId="S::yi-ting.hung@avanade.com::9dd5c990-abac-41d4-8ddf-f801e41b4aa1" providerId="AD" clId="Web-{CD2E01A8-10F0-49F7-A269-25C206C3B979}" dt="2022-01-31T08:36:10.347" v="4"/>
        <pc:sldMkLst>
          <pc:docMk/>
          <pc:sldMk cId="3002607750" sldId="4123"/>
        </pc:sldMkLst>
        <pc:picChg chg="add mod">
          <ac:chgData name="Yi-Ting Hung" userId="S::yi-ting.hung@avanade.com::9dd5c990-abac-41d4-8ddf-f801e41b4aa1" providerId="AD" clId="Web-{CD2E01A8-10F0-49F7-A269-25C206C3B979}" dt="2022-01-31T08:35:45.378" v="2" actId="1076"/>
          <ac:picMkLst>
            <pc:docMk/>
            <pc:sldMk cId="3002607750" sldId="4123"/>
            <ac:picMk id="4" creationId="{2CEF1E61-4279-4F25-B650-A8198BD48BF3}"/>
          </ac:picMkLst>
        </pc:picChg>
      </pc:sldChg>
    </pc:docChg>
  </pc:docChgLst>
  <pc:docChgLst>
    <pc:chgData name="Yi-Ting Hung" userId="S::yi-ting.hung@avanade.com::9dd5c990-abac-41d4-8ddf-f801e41b4aa1" providerId="AD" clId="Web-{183531DF-B4AC-4100-9263-5DA5F2F29A96}"/>
    <pc:docChg chg="">
      <pc:chgData name="Yi-Ting Hung" userId="S::yi-ting.hung@avanade.com::9dd5c990-abac-41d4-8ddf-f801e41b4aa1" providerId="AD" clId="Web-{183531DF-B4AC-4100-9263-5DA5F2F29A96}" dt="2022-03-03T21:25:01.239" v="0"/>
      <pc:docMkLst>
        <pc:docMk/>
      </pc:docMkLst>
      <pc:sldChg chg="modCm">
        <pc:chgData name="Yi-Ting Hung" userId="S::yi-ting.hung@avanade.com::9dd5c990-abac-41d4-8ddf-f801e41b4aa1" providerId="AD" clId="Web-{183531DF-B4AC-4100-9263-5DA5F2F29A96}" dt="2022-03-03T21:25:01.239" v="0"/>
        <pc:sldMkLst>
          <pc:docMk/>
          <pc:sldMk cId="3000104570" sldId="4156"/>
        </pc:sldMkLst>
      </pc:sldChg>
    </pc:docChg>
  </pc:docChgLst>
  <pc:docChgLst>
    <pc:chgData name="Sowmya Prakash" userId="S::sowmya.c.prakash@avanade.com::eba35ed4-c23e-41cd-9062-384040ef55eb" providerId="AD" clId="Web-{2EAB3B1F-F425-4297-8B47-7467FADB22B6}"/>
    <pc:docChg chg="modSld">
      <pc:chgData name="Sowmya Prakash" userId="S::sowmya.c.prakash@avanade.com::eba35ed4-c23e-41cd-9062-384040ef55eb" providerId="AD" clId="Web-{2EAB3B1F-F425-4297-8B47-7467FADB22B6}" dt="2022-06-09T08:57:13.342" v="2" actId="14100"/>
      <pc:docMkLst>
        <pc:docMk/>
      </pc:docMkLst>
      <pc:sldChg chg="modSp">
        <pc:chgData name="Sowmya Prakash" userId="S::sowmya.c.prakash@avanade.com::eba35ed4-c23e-41cd-9062-384040ef55eb" providerId="AD" clId="Web-{2EAB3B1F-F425-4297-8B47-7467FADB22B6}" dt="2022-06-09T08:57:13.342" v="2" actId="14100"/>
        <pc:sldMkLst>
          <pc:docMk/>
          <pc:sldMk cId="1599677410" sldId="2076138228"/>
        </pc:sldMkLst>
        <pc:cxnChg chg="mod">
          <ac:chgData name="Sowmya Prakash" userId="S::sowmya.c.prakash@avanade.com::eba35ed4-c23e-41cd-9062-384040ef55eb" providerId="AD" clId="Web-{2EAB3B1F-F425-4297-8B47-7467FADB22B6}" dt="2022-06-09T08:57:13.342" v="2" actId="14100"/>
          <ac:cxnSpMkLst>
            <pc:docMk/>
            <pc:sldMk cId="1599677410" sldId="2076138228"/>
            <ac:cxnSpMk id="21" creationId="{9C4D4CE4-C098-9E4B-3DBF-89813B7C5477}"/>
          </ac:cxnSpMkLst>
        </pc:cxnChg>
        <pc:cxnChg chg="mod">
          <ac:chgData name="Sowmya Prakash" userId="S::sowmya.c.prakash@avanade.com::eba35ed4-c23e-41cd-9062-384040ef55eb" providerId="AD" clId="Web-{2EAB3B1F-F425-4297-8B47-7467FADB22B6}" dt="2022-06-09T08:56:58.061" v="0" actId="14100"/>
          <ac:cxnSpMkLst>
            <pc:docMk/>
            <pc:sldMk cId="1599677410" sldId="2076138228"/>
            <ac:cxnSpMk id="26" creationId="{161389AA-F623-BBDB-32A0-5630768327AE}"/>
          </ac:cxnSpMkLst>
        </pc:cxnChg>
      </pc:sldChg>
    </pc:docChg>
  </pc:docChgLst>
  <pc:docChgLst>
    <pc:chgData name="Sowmya Prakash" userId="S::sowmya.c.prakash@avanade.com::eba35ed4-c23e-41cd-9062-384040ef55eb" providerId="AD" clId="Web-{81E07E60-BEDE-4563-BE9C-956ECEEE954C}"/>
    <pc:docChg chg="addSld modSld">
      <pc:chgData name="Sowmya Prakash" userId="S::sowmya.c.prakash@avanade.com::eba35ed4-c23e-41cd-9062-384040ef55eb" providerId="AD" clId="Web-{81E07E60-BEDE-4563-BE9C-956ECEEE954C}" dt="2022-04-21T09:01:20.246" v="74" actId="20577"/>
      <pc:docMkLst>
        <pc:docMk/>
      </pc:docMkLst>
      <pc:sldChg chg="modSp new">
        <pc:chgData name="Sowmya Prakash" userId="S::sowmya.c.prakash@avanade.com::eba35ed4-c23e-41cd-9062-384040ef55eb" providerId="AD" clId="Web-{81E07E60-BEDE-4563-BE9C-956ECEEE954C}" dt="2022-04-21T08:57:29.912" v="15" actId="20577"/>
        <pc:sldMkLst>
          <pc:docMk/>
          <pc:sldMk cId="3593151807" sldId="2076138211"/>
        </pc:sldMkLst>
        <pc:spChg chg="mod">
          <ac:chgData name="Sowmya Prakash" userId="S::sowmya.c.prakash@avanade.com::eba35ed4-c23e-41cd-9062-384040ef55eb" providerId="AD" clId="Web-{81E07E60-BEDE-4563-BE9C-956ECEEE954C}" dt="2022-04-21T08:57:29.912" v="15" actId="20577"/>
          <ac:spMkLst>
            <pc:docMk/>
            <pc:sldMk cId="3593151807" sldId="2076138211"/>
            <ac:spMk id="3" creationId="{5C1A7492-AA18-C54C-667A-CDEBC439273A}"/>
          </ac:spMkLst>
        </pc:spChg>
      </pc:sldChg>
      <pc:sldChg chg="modSp new">
        <pc:chgData name="Sowmya Prakash" userId="S::sowmya.c.prakash@avanade.com::eba35ed4-c23e-41cd-9062-384040ef55eb" providerId="AD" clId="Web-{81E07E60-BEDE-4563-BE9C-956ECEEE954C}" dt="2022-04-21T08:59:24.743" v="36" actId="20577"/>
        <pc:sldMkLst>
          <pc:docMk/>
          <pc:sldMk cId="1866850123" sldId="2076138212"/>
        </pc:sldMkLst>
        <pc:spChg chg="mod">
          <ac:chgData name="Sowmya Prakash" userId="S::sowmya.c.prakash@avanade.com::eba35ed4-c23e-41cd-9062-384040ef55eb" providerId="AD" clId="Web-{81E07E60-BEDE-4563-BE9C-956ECEEE954C}" dt="2022-04-21T08:59:24.743" v="36" actId="20577"/>
          <ac:spMkLst>
            <pc:docMk/>
            <pc:sldMk cId="1866850123" sldId="2076138212"/>
            <ac:spMk id="3" creationId="{51F8E66E-24DB-D296-92A5-287DB7440A8C}"/>
          </ac:spMkLst>
        </pc:spChg>
      </pc:sldChg>
      <pc:sldChg chg="modSp new">
        <pc:chgData name="Sowmya Prakash" userId="S::sowmya.c.prakash@avanade.com::eba35ed4-c23e-41cd-9062-384040ef55eb" providerId="AD" clId="Web-{81E07E60-BEDE-4563-BE9C-956ECEEE954C}" dt="2022-04-21T08:59:54.213" v="58" actId="20577"/>
        <pc:sldMkLst>
          <pc:docMk/>
          <pc:sldMk cId="2365999172" sldId="2076138213"/>
        </pc:sldMkLst>
        <pc:spChg chg="mod">
          <ac:chgData name="Sowmya Prakash" userId="S::sowmya.c.prakash@avanade.com::eba35ed4-c23e-41cd-9062-384040ef55eb" providerId="AD" clId="Web-{81E07E60-BEDE-4563-BE9C-956ECEEE954C}" dt="2022-04-21T08:59:54.213" v="58" actId="20577"/>
          <ac:spMkLst>
            <pc:docMk/>
            <pc:sldMk cId="2365999172" sldId="2076138213"/>
            <ac:spMk id="3" creationId="{83DFE64E-1159-72C2-B59D-FB02FE0BC3DF}"/>
          </ac:spMkLst>
        </pc:spChg>
      </pc:sldChg>
      <pc:sldChg chg="modSp new">
        <pc:chgData name="Sowmya Prakash" userId="S::sowmya.c.prakash@avanade.com::eba35ed4-c23e-41cd-9062-384040ef55eb" providerId="AD" clId="Web-{81E07E60-BEDE-4563-BE9C-956ECEEE954C}" dt="2022-04-21T09:01:20.246" v="74" actId="20577"/>
        <pc:sldMkLst>
          <pc:docMk/>
          <pc:sldMk cId="976203450" sldId="2076138214"/>
        </pc:sldMkLst>
        <pc:spChg chg="mod">
          <ac:chgData name="Sowmya Prakash" userId="S::sowmya.c.prakash@avanade.com::eba35ed4-c23e-41cd-9062-384040ef55eb" providerId="AD" clId="Web-{81E07E60-BEDE-4563-BE9C-956ECEEE954C}" dt="2022-04-21T09:01:20.246" v="74" actId="20577"/>
          <ac:spMkLst>
            <pc:docMk/>
            <pc:sldMk cId="976203450" sldId="2076138214"/>
            <ac:spMk id="3" creationId="{2EDC3111-8A1F-439B-F926-FD519FD914DE}"/>
          </ac:spMkLst>
        </pc:spChg>
      </pc:sldChg>
    </pc:docChg>
  </pc:docChgLst>
  <pc:docChgLst>
    <pc:chgData name="Yi-Ting Hung" userId="9dd5c990-abac-41d4-8ddf-f801e41b4aa1" providerId="ADAL" clId="{661458ED-F4F7-43D7-B2A8-7FFACDF7FE3A}"/>
    <pc:docChg chg="undo redo custSel addSld delSld modSld sldOrd">
      <pc:chgData name="Yi-Ting Hung" userId="9dd5c990-abac-41d4-8ddf-f801e41b4aa1" providerId="ADAL" clId="{661458ED-F4F7-43D7-B2A8-7FFACDF7FE3A}" dt="2022-05-16T11:34:55.633" v="346" actId="6549"/>
      <pc:docMkLst>
        <pc:docMk/>
      </pc:docMkLst>
      <pc:sldChg chg="modSp mod delCm">
        <pc:chgData name="Yi-Ting Hung" userId="9dd5c990-abac-41d4-8ddf-f801e41b4aa1" providerId="ADAL" clId="{661458ED-F4F7-43D7-B2A8-7FFACDF7FE3A}" dt="2022-05-13T07:56:59.545" v="333" actId="1037"/>
        <pc:sldMkLst>
          <pc:docMk/>
          <pc:sldMk cId="3002607750" sldId="4123"/>
        </pc:sldMkLst>
        <pc:picChg chg="mod">
          <ac:chgData name="Yi-Ting Hung" userId="9dd5c990-abac-41d4-8ddf-f801e41b4aa1" providerId="ADAL" clId="{661458ED-F4F7-43D7-B2A8-7FFACDF7FE3A}" dt="2022-05-13T07:56:59.545" v="333" actId="1037"/>
          <ac:picMkLst>
            <pc:docMk/>
            <pc:sldMk cId="3002607750" sldId="4123"/>
            <ac:picMk id="4" creationId="{2CEF1E61-4279-4F25-B650-A8198BD48BF3}"/>
          </ac:picMkLst>
        </pc:picChg>
      </pc:sldChg>
      <pc:sldChg chg="modSp mod">
        <pc:chgData name="Yi-Ting Hung" userId="9dd5c990-abac-41d4-8ddf-f801e41b4aa1" providerId="ADAL" clId="{661458ED-F4F7-43D7-B2A8-7FFACDF7FE3A}" dt="2022-05-13T08:08:38.838" v="345" actId="15"/>
        <pc:sldMkLst>
          <pc:docMk/>
          <pc:sldMk cId="80863721" sldId="4148"/>
        </pc:sldMkLst>
        <pc:spChg chg="mod">
          <ac:chgData name="Yi-Ting Hung" userId="9dd5c990-abac-41d4-8ddf-f801e41b4aa1" providerId="ADAL" clId="{661458ED-F4F7-43D7-B2A8-7FFACDF7FE3A}" dt="2022-05-13T08:08:38.838" v="345" actId="15"/>
          <ac:spMkLst>
            <pc:docMk/>
            <pc:sldMk cId="80863721" sldId="4148"/>
            <ac:spMk id="2" creationId="{63B36622-B6AF-AB4E-B546-278251C064AD}"/>
          </ac:spMkLst>
        </pc:spChg>
      </pc:sldChg>
      <pc:sldChg chg="modSp mod">
        <pc:chgData name="Yi-Ting Hung" userId="9dd5c990-abac-41d4-8ddf-f801e41b4aa1" providerId="ADAL" clId="{661458ED-F4F7-43D7-B2A8-7FFACDF7FE3A}" dt="2022-05-13T07:56:20.609" v="319" actId="20577"/>
        <pc:sldMkLst>
          <pc:docMk/>
          <pc:sldMk cId="672465817" sldId="4174"/>
        </pc:sldMkLst>
        <pc:spChg chg="mod">
          <ac:chgData name="Yi-Ting Hung" userId="9dd5c990-abac-41d4-8ddf-f801e41b4aa1" providerId="ADAL" clId="{661458ED-F4F7-43D7-B2A8-7FFACDF7FE3A}" dt="2022-05-13T07:56:20.609" v="319" actId="20577"/>
          <ac:spMkLst>
            <pc:docMk/>
            <pc:sldMk cId="672465817" sldId="4174"/>
            <ac:spMk id="2" creationId="{63B36622-B6AF-AB4E-B546-278251C064AD}"/>
          </ac:spMkLst>
        </pc:spChg>
      </pc:sldChg>
      <pc:sldChg chg="modSp mod">
        <pc:chgData name="Yi-Ting Hung" userId="9dd5c990-abac-41d4-8ddf-f801e41b4aa1" providerId="ADAL" clId="{661458ED-F4F7-43D7-B2A8-7FFACDF7FE3A}" dt="2022-03-17T17:18:04.652" v="93" actId="20577"/>
        <pc:sldMkLst>
          <pc:docMk/>
          <pc:sldMk cId="1830054522" sldId="4177"/>
        </pc:sldMkLst>
        <pc:spChg chg="mod">
          <ac:chgData name="Yi-Ting Hung" userId="9dd5c990-abac-41d4-8ddf-f801e41b4aa1" providerId="ADAL" clId="{661458ED-F4F7-43D7-B2A8-7FFACDF7FE3A}" dt="2022-03-17T17:01:33.374" v="0" actId="6549"/>
          <ac:spMkLst>
            <pc:docMk/>
            <pc:sldMk cId="1830054522" sldId="4177"/>
            <ac:spMk id="2" creationId="{63B36622-B6AF-AB4E-B546-278251C064AD}"/>
          </ac:spMkLst>
        </pc:spChg>
        <pc:spChg chg="mod">
          <ac:chgData name="Yi-Ting Hung" userId="9dd5c990-abac-41d4-8ddf-f801e41b4aa1" providerId="ADAL" clId="{661458ED-F4F7-43D7-B2A8-7FFACDF7FE3A}" dt="2022-03-17T17:18:04.652" v="93" actId="20577"/>
          <ac:spMkLst>
            <pc:docMk/>
            <pc:sldMk cId="1830054522" sldId="4177"/>
            <ac:spMk id="3" creationId="{6578AF98-DD32-4443-AFE5-519E84075324}"/>
          </ac:spMkLst>
        </pc:spChg>
      </pc:sldChg>
      <pc:sldChg chg="modSp mod">
        <pc:chgData name="Yi-Ting Hung" userId="9dd5c990-abac-41d4-8ddf-f801e41b4aa1" providerId="ADAL" clId="{661458ED-F4F7-43D7-B2A8-7FFACDF7FE3A}" dt="2022-03-17T17:13:56.503" v="63" actId="20577"/>
        <pc:sldMkLst>
          <pc:docMk/>
          <pc:sldMk cId="2444438651" sldId="4178"/>
        </pc:sldMkLst>
        <pc:spChg chg="mod">
          <ac:chgData name="Yi-Ting Hung" userId="9dd5c990-abac-41d4-8ddf-f801e41b4aa1" providerId="ADAL" clId="{661458ED-F4F7-43D7-B2A8-7FFACDF7FE3A}" dt="2022-03-17T17:01:35.780" v="1" actId="6549"/>
          <ac:spMkLst>
            <pc:docMk/>
            <pc:sldMk cId="2444438651" sldId="4178"/>
            <ac:spMk id="2" creationId="{63B36622-B6AF-AB4E-B546-278251C064AD}"/>
          </ac:spMkLst>
        </pc:spChg>
        <pc:spChg chg="mod">
          <ac:chgData name="Yi-Ting Hung" userId="9dd5c990-abac-41d4-8ddf-f801e41b4aa1" providerId="ADAL" clId="{661458ED-F4F7-43D7-B2A8-7FFACDF7FE3A}" dt="2022-03-17T17:13:56.503" v="63" actId="20577"/>
          <ac:spMkLst>
            <pc:docMk/>
            <pc:sldMk cId="2444438651" sldId="4178"/>
            <ac:spMk id="3" creationId="{6578AF98-DD32-4443-AFE5-519E84075324}"/>
          </ac:spMkLst>
        </pc:spChg>
      </pc:sldChg>
      <pc:sldChg chg="modSp mod">
        <pc:chgData name="Yi-Ting Hung" userId="9dd5c990-abac-41d4-8ddf-f801e41b4aa1" providerId="ADAL" clId="{661458ED-F4F7-43D7-B2A8-7FFACDF7FE3A}" dt="2022-03-17T17:15:47.136" v="74" actId="20577"/>
        <pc:sldMkLst>
          <pc:docMk/>
          <pc:sldMk cId="1128655608" sldId="4179"/>
        </pc:sldMkLst>
        <pc:spChg chg="mod">
          <ac:chgData name="Yi-Ting Hung" userId="9dd5c990-abac-41d4-8ddf-f801e41b4aa1" providerId="ADAL" clId="{661458ED-F4F7-43D7-B2A8-7FFACDF7FE3A}" dt="2022-03-17T17:01:38.204" v="2" actId="6549"/>
          <ac:spMkLst>
            <pc:docMk/>
            <pc:sldMk cId="1128655608" sldId="4179"/>
            <ac:spMk id="2" creationId="{63B36622-B6AF-AB4E-B546-278251C064AD}"/>
          </ac:spMkLst>
        </pc:spChg>
        <pc:spChg chg="mod">
          <ac:chgData name="Yi-Ting Hung" userId="9dd5c990-abac-41d4-8ddf-f801e41b4aa1" providerId="ADAL" clId="{661458ED-F4F7-43D7-B2A8-7FFACDF7FE3A}" dt="2022-03-17T17:15:47.136" v="74" actId="20577"/>
          <ac:spMkLst>
            <pc:docMk/>
            <pc:sldMk cId="1128655608" sldId="4179"/>
            <ac:spMk id="3" creationId="{6578AF98-DD32-4443-AFE5-519E84075324}"/>
          </ac:spMkLst>
        </pc:spChg>
      </pc:sldChg>
      <pc:sldChg chg="addSp delSp modSp mod">
        <pc:chgData name="Yi-Ting Hung" userId="9dd5c990-abac-41d4-8ddf-f801e41b4aa1" providerId="ADAL" clId="{661458ED-F4F7-43D7-B2A8-7FFACDF7FE3A}" dt="2022-03-17T17:10:33.959" v="39" actId="20577"/>
        <pc:sldMkLst>
          <pc:docMk/>
          <pc:sldMk cId="1654117882" sldId="4180"/>
        </pc:sldMkLst>
        <pc:spChg chg="mod">
          <ac:chgData name="Yi-Ting Hung" userId="9dd5c990-abac-41d4-8ddf-f801e41b4aa1" providerId="ADAL" clId="{661458ED-F4F7-43D7-B2A8-7FFACDF7FE3A}" dt="2022-03-17T17:05:43.353" v="11" actId="6549"/>
          <ac:spMkLst>
            <pc:docMk/>
            <pc:sldMk cId="1654117882" sldId="4180"/>
            <ac:spMk id="2" creationId="{63B36622-B6AF-AB4E-B546-278251C064AD}"/>
          </ac:spMkLst>
        </pc:spChg>
        <pc:spChg chg="mod">
          <ac:chgData name="Yi-Ting Hung" userId="9dd5c990-abac-41d4-8ddf-f801e41b4aa1" providerId="ADAL" clId="{661458ED-F4F7-43D7-B2A8-7FFACDF7FE3A}" dt="2022-03-17T17:10:33.959" v="39" actId="20577"/>
          <ac:spMkLst>
            <pc:docMk/>
            <pc:sldMk cId="1654117882" sldId="4180"/>
            <ac:spMk id="3" creationId="{6578AF98-DD32-4443-AFE5-519E84075324}"/>
          </ac:spMkLst>
        </pc:spChg>
        <pc:picChg chg="add del">
          <ac:chgData name="Yi-Ting Hung" userId="9dd5c990-abac-41d4-8ddf-f801e41b4aa1" providerId="ADAL" clId="{661458ED-F4F7-43D7-B2A8-7FFACDF7FE3A}" dt="2022-03-17T17:05:10.761" v="7" actId="22"/>
          <ac:picMkLst>
            <pc:docMk/>
            <pc:sldMk cId="1654117882" sldId="4180"/>
            <ac:picMk id="5" creationId="{3AA340B8-ED7C-4AF7-B9B7-373F67F7917A}"/>
          </ac:picMkLst>
        </pc:picChg>
        <pc:picChg chg="add del">
          <ac:chgData name="Yi-Ting Hung" userId="9dd5c990-abac-41d4-8ddf-f801e41b4aa1" providerId="ADAL" clId="{661458ED-F4F7-43D7-B2A8-7FFACDF7FE3A}" dt="2022-03-17T17:05:06.482" v="6" actId="22"/>
          <ac:picMkLst>
            <pc:docMk/>
            <pc:sldMk cId="1654117882" sldId="4180"/>
            <ac:picMk id="7" creationId="{9CEC778E-1F1B-4A5A-94FB-79BE6C55B6A3}"/>
          </ac:picMkLst>
        </pc:picChg>
      </pc:sldChg>
      <pc:sldChg chg="modSp mod">
        <pc:chgData name="Yi-Ting Hung" userId="9dd5c990-abac-41d4-8ddf-f801e41b4aa1" providerId="ADAL" clId="{661458ED-F4F7-43D7-B2A8-7FFACDF7FE3A}" dt="2022-05-16T11:34:55.633" v="346" actId="6549"/>
        <pc:sldMkLst>
          <pc:docMk/>
          <pc:sldMk cId="19362981" sldId="4181"/>
        </pc:sldMkLst>
        <pc:spChg chg="mod">
          <ac:chgData name="Yi-Ting Hung" userId="9dd5c990-abac-41d4-8ddf-f801e41b4aa1" providerId="ADAL" clId="{661458ED-F4F7-43D7-B2A8-7FFACDF7FE3A}" dt="2022-05-16T11:34:55.633" v="346" actId="6549"/>
          <ac:spMkLst>
            <pc:docMk/>
            <pc:sldMk cId="19362981" sldId="4181"/>
            <ac:spMk id="2" creationId="{63B36622-B6AF-AB4E-B546-278251C064AD}"/>
          </ac:spMkLst>
        </pc:spChg>
      </pc:sldChg>
      <pc:sldChg chg="del">
        <pc:chgData name="Yi-Ting Hung" userId="9dd5c990-abac-41d4-8ddf-f801e41b4aa1" providerId="ADAL" clId="{661458ED-F4F7-43D7-B2A8-7FFACDF7FE3A}" dt="2022-03-17T17:05:47.029" v="12" actId="47"/>
        <pc:sldMkLst>
          <pc:docMk/>
          <pc:sldMk cId="1051546976" sldId="4183"/>
        </pc:sldMkLst>
      </pc:sldChg>
      <pc:sldChg chg="addSp modSp mod">
        <pc:chgData name="Yi-Ting Hung" userId="9dd5c990-abac-41d4-8ddf-f801e41b4aa1" providerId="ADAL" clId="{661458ED-F4F7-43D7-B2A8-7FFACDF7FE3A}" dt="2022-03-17T17:11:31.674" v="43" actId="1076"/>
        <pc:sldMkLst>
          <pc:docMk/>
          <pc:sldMk cId="3354833032" sldId="4184"/>
        </pc:sldMkLst>
        <pc:spChg chg="add mod">
          <ac:chgData name="Yi-Ting Hung" userId="9dd5c990-abac-41d4-8ddf-f801e41b4aa1" providerId="ADAL" clId="{661458ED-F4F7-43D7-B2A8-7FFACDF7FE3A}" dt="2022-03-17T17:11:31.674" v="43" actId="1076"/>
          <ac:spMkLst>
            <pc:docMk/>
            <pc:sldMk cId="3354833032" sldId="4184"/>
            <ac:spMk id="2" creationId="{727036AA-371D-4F9A-B4BE-D2D207F0A727}"/>
          </ac:spMkLst>
        </pc:spChg>
      </pc:sldChg>
      <pc:sldChg chg="addSp modSp add mod">
        <pc:chgData name="Yi-Ting Hung" userId="9dd5c990-abac-41d4-8ddf-f801e41b4aa1" providerId="ADAL" clId="{661458ED-F4F7-43D7-B2A8-7FFACDF7FE3A}" dt="2022-03-17T17:14:23.734" v="67" actId="20577"/>
        <pc:sldMkLst>
          <pc:docMk/>
          <pc:sldMk cId="2725576138" sldId="2076136462"/>
        </pc:sldMkLst>
        <pc:spChg chg="add mod">
          <ac:chgData name="Yi-Ting Hung" userId="9dd5c990-abac-41d4-8ddf-f801e41b4aa1" providerId="ADAL" clId="{661458ED-F4F7-43D7-B2A8-7FFACDF7FE3A}" dt="2022-03-17T17:14:23.734" v="67" actId="20577"/>
          <ac:spMkLst>
            <pc:docMk/>
            <pc:sldMk cId="2725576138" sldId="2076136462"/>
            <ac:spMk id="17" creationId="{8253D5BA-1997-43F1-93CD-F6BD4E75F02E}"/>
          </ac:spMkLst>
        </pc:spChg>
      </pc:sldChg>
      <pc:sldChg chg="add del">
        <pc:chgData name="Yi-Ting Hung" userId="9dd5c990-abac-41d4-8ddf-f801e41b4aa1" providerId="ADAL" clId="{661458ED-F4F7-43D7-B2A8-7FFACDF7FE3A}" dt="2022-03-17T17:05:39.727" v="9"/>
        <pc:sldMkLst>
          <pc:docMk/>
          <pc:sldMk cId="721674091" sldId="2076137840"/>
        </pc:sldMkLst>
      </pc:sldChg>
      <pc:sldChg chg="addSp modSp add mod">
        <pc:chgData name="Yi-Ting Hung" userId="9dd5c990-abac-41d4-8ddf-f801e41b4aa1" providerId="ADAL" clId="{661458ED-F4F7-43D7-B2A8-7FFACDF7FE3A}" dt="2022-03-17T17:12:55.279" v="57" actId="20577"/>
        <pc:sldMkLst>
          <pc:docMk/>
          <pc:sldMk cId="2486501462" sldId="2076137845"/>
        </pc:sldMkLst>
        <pc:spChg chg="add mod">
          <ac:chgData name="Yi-Ting Hung" userId="9dd5c990-abac-41d4-8ddf-f801e41b4aa1" providerId="ADAL" clId="{661458ED-F4F7-43D7-B2A8-7FFACDF7FE3A}" dt="2022-03-17T17:12:55.279" v="57" actId="20577"/>
          <ac:spMkLst>
            <pc:docMk/>
            <pc:sldMk cId="2486501462" sldId="2076137845"/>
            <ac:spMk id="17" creationId="{E9E95869-02A4-4233-9CA6-879C93E58C71}"/>
          </ac:spMkLst>
        </pc:spChg>
      </pc:sldChg>
      <pc:sldChg chg="addSp modSp add mod">
        <pc:chgData name="Yi-Ting Hung" userId="9dd5c990-abac-41d4-8ddf-f801e41b4aa1" providerId="ADAL" clId="{661458ED-F4F7-43D7-B2A8-7FFACDF7FE3A}" dt="2022-03-17T17:18:14.453" v="98" actId="20577"/>
        <pc:sldMkLst>
          <pc:docMk/>
          <pc:sldMk cId="803335929" sldId="2076137862"/>
        </pc:sldMkLst>
        <pc:spChg chg="add mod">
          <ac:chgData name="Yi-Ting Hung" userId="9dd5c990-abac-41d4-8ddf-f801e41b4aa1" providerId="ADAL" clId="{661458ED-F4F7-43D7-B2A8-7FFACDF7FE3A}" dt="2022-03-17T17:18:14.453" v="98" actId="20577"/>
          <ac:spMkLst>
            <pc:docMk/>
            <pc:sldMk cId="803335929" sldId="2076137862"/>
            <ac:spMk id="16" creationId="{FC9C481D-2D68-4925-92F1-CC942FCE5D36}"/>
          </ac:spMkLst>
        </pc:spChg>
      </pc:sldChg>
      <pc:sldChg chg="addSp modSp add mod">
        <pc:chgData name="Yi-Ting Hung" userId="9dd5c990-abac-41d4-8ddf-f801e41b4aa1" providerId="ADAL" clId="{661458ED-F4F7-43D7-B2A8-7FFACDF7FE3A}" dt="2022-03-17T17:23:29.611" v="149" actId="20577"/>
        <pc:sldMkLst>
          <pc:docMk/>
          <pc:sldMk cId="503239690" sldId="2076137872"/>
        </pc:sldMkLst>
        <pc:spChg chg="add mod">
          <ac:chgData name="Yi-Ting Hung" userId="9dd5c990-abac-41d4-8ddf-f801e41b4aa1" providerId="ADAL" clId="{661458ED-F4F7-43D7-B2A8-7FFACDF7FE3A}" dt="2022-03-17T17:23:29.611" v="149" actId="20577"/>
          <ac:spMkLst>
            <pc:docMk/>
            <pc:sldMk cId="503239690" sldId="2076137872"/>
            <ac:spMk id="17" creationId="{86F21B5F-992C-46E9-A53B-2944FE09D52C}"/>
          </ac:spMkLst>
        </pc:spChg>
      </pc:sldChg>
      <pc:sldChg chg="addSp modSp add mod">
        <pc:chgData name="Yi-Ting Hung" userId="9dd5c990-abac-41d4-8ddf-f801e41b4aa1" providerId="ADAL" clId="{661458ED-F4F7-43D7-B2A8-7FFACDF7FE3A}" dt="2022-03-17T17:25:04.861" v="154" actId="20577"/>
        <pc:sldMkLst>
          <pc:docMk/>
          <pc:sldMk cId="175696403" sldId="2076137880"/>
        </pc:sldMkLst>
        <pc:spChg chg="add mod">
          <ac:chgData name="Yi-Ting Hung" userId="9dd5c990-abac-41d4-8ddf-f801e41b4aa1" providerId="ADAL" clId="{661458ED-F4F7-43D7-B2A8-7FFACDF7FE3A}" dt="2022-03-17T17:25:04.861" v="154" actId="20577"/>
          <ac:spMkLst>
            <pc:docMk/>
            <pc:sldMk cId="175696403" sldId="2076137880"/>
            <ac:spMk id="16" creationId="{2E4E7310-4CA6-4A46-8247-A172690E0EF6}"/>
          </ac:spMkLst>
        </pc:spChg>
      </pc:sldChg>
      <pc:sldChg chg="addSp modSp add mod">
        <pc:chgData name="Yi-Ting Hung" userId="9dd5c990-abac-41d4-8ddf-f801e41b4aa1" providerId="ADAL" clId="{661458ED-F4F7-43D7-B2A8-7FFACDF7FE3A}" dt="2022-03-17T17:30:43.794" v="185" actId="20577"/>
        <pc:sldMkLst>
          <pc:docMk/>
          <pc:sldMk cId="2087700635" sldId="2076137893"/>
        </pc:sldMkLst>
        <pc:spChg chg="add mod">
          <ac:chgData name="Yi-Ting Hung" userId="9dd5c990-abac-41d4-8ddf-f801e41b4aa1" providerId="ADAL" clId="{661458ED-F4F7-43D7-B2A8-7FFACDF7FE3A}" dt="2022-03-17T17:30:43.794" v="185" actId="20577"/>
          <ac:spMkLst>
            <pc:docMk/>
            <pc:sldMk cId="2087700635" sldId="2076137893"/>
            <ac:spMk id="16" creationId="{E4AA4995-297E-4488-B11F-1C7116503900}"/>
          </ac:spMkLst>
        </pc:spChg>
      </pc:sldChg>
      <pc:sldChg chg="addSp modSp add mod">
        <pc:chgData name="Yi-Ting Hung" userId="9dd5c990-abac-41d4-8ddf-f801e41b4aa1" providerId="ADAL" clId="{661458ED-F4F7-43D7-B2A8-7FFACDF7FE3A}" dt="2022-03-17T17:38:25.066" v="221" actId="20577"/>
        <pc:sldMkLst>
          <pc:docMk/>
          <pc:sldMk cId="476989721" sldId="2076137922"/>
        </pc:sldMkLst>
        <pc:spChg chg="add mod">
          <ac:chgData name="Yi-Ting Hung" userId="9dd5c990-abac-41d4-8ddf-f801e41b4aa1" providerId="ADAL" clId="{661458ED-F4F7-43D7-B2A8-7FFACDF7FE3A}" dt="2022-03-17T17:38:25.066" v="221" actId="20577"/>
          <ac:spMkLst>
            <pc:docMk/>
            <pc:sldMk cId="476989721" sldId="2076137922"/>
            <ac:spMk id="16" creationId="{9FA5CA0C-C7B1-4FFD-ACA6-E5DAF1FAE73F}"/>
          </ac:spMkLst>
        </pc:spChg>
      </pc:sldChg>
      <pc:sldChg chg="addSp modSp add mod">
        <pc:chgData name="Yi-Ting Hung" userId="9dd5c990-abac-41d4-8ddf-f801e41b4aa1" providerId="ADAL" clId="{661458ED-F4F7-43D7-B2A8-7FFACDF7FE3A}" dt="2022-03-17T17:29:35.606" v="179" actId="20577"/>
        <pc:sldMkLst>
          <pc:docMk/>
          <pc:sldMk cId="626694302" sldId="2076137952"/>
        </pc:sldMkLst>
        <pc:spChg chg="add mod">
          <ac:chgData name="Yi-Ting Hung" userId="9dd5c990-abac-41d4-8ddf-f801e41b4aa1" providerId="ADAL" clId="{661458ED-F4F7-43D7-B2A8-7FFACDF7FE3A}" dt="2022-03-17T17:29:35.606" v="179" actId="20577"/>
          <ac:spMkLst>
            <pc:docMk/>
            <pc:sldMk cId="626694302" sldId="2076137952"/>
            <ac:spMk id="17" creationId="{6F1FDB92-1E17-4FA1-AC33-2B3340DA25BF}"/>
          </ac:spMkLst>
        </pc:spChg>
      </pc:sldChg>
      <pc:sldChg chg="addSp modSp add mod">
        <pc:chgData name="Yi-Ting Hung" userId="9dd5c990-abac-41d4-8ddf-f801e41b4aa1" providerId="ADAL" clId="{661458ED-F4F7-43D7-B2A8-7FFACDF7FE3A}" dt="2022-03-17T17:20:41.036" v="126" actId="20577"/>
        <pc:sldMkLst>
          <pc:docMk/>
          <pc:sldMk cId="1589826634" sldId="2076137973"/>
        </pc:sldMkLst>
        <pc:spChg chg="add mod">
          <ac:chgData name="Yi-Ting Hung" userId="9dd5c990-abac-41d4-8ddf-f801e41b4aa1" providerId="ADAL" clId="{661458ED-F4F7-43D7-B2A8-7FFACDF7FE3A}" dt="2022-03-17T17:20:41.036" v="126" actId="20577"/>
          <ac:spMkLst>
            <pc:docMk/>
            <pc:sldMk cId="1589826634" sldId="2076137973"/>
            <ac:spMk id="16" creationId="{89B7E052-6229-423E-87A2-428FE689902F}"/>
          </ac:spMkLst>
        </pc:spChg>
      </pc:sldChg>
      <pc:sldChg chg="addSp modSp add mod">
        <pc:chgData name="Yi-Ting Hung" userId="9dd5c990-abac-41d4-8ddf-f801e41b4aa1" providerId="ADAL" clId="{661458ED-F4F7-43D7-B2A8-7FFACDF7FE3A}" dt="2022-03-17T17:35:28.577" v="199" actId="20577"/>
        <pc:sldMkLst>
          <pc:docMk/>
          <pc:sldMk cId="2871949954" sldId="2076137991"/>
        </pc:sldMkLst>
        <pc:spChg chg="add mod">
          <ac:chgData name="Yi-Ting Hung" userId="9dd5c990-abac-41d4-8ddf-f801e41b4aa1" providerId="ADAL" clId="{661458ED-F4F7-43D7-B2A8-7FFACDF7FE3A}" dt="2022-03-17T17:35:28.577" v="199" actId="20577"/>
          <ac:spMkLst>
            <pc:docMk/>
            <pc:sldMk cId="2871949954" sldId="2076137991"/>
            <ac:spMk id="19" creationId="{E9B42BF0-7882-421D-B58B-97C5D3EE87CA}"/>
          </ac:spMkLst>
        </pc:spChg>
      </pc:sldChg>
      <pc:sldChg chg="addSp modSp add mod">
        <pc:chgData name="Yi-Ting Hung" userId="9dd5c990-abac-41d4-8ddf-f801e41b4aa1" providerId="ADAL" clId="{661458ED-F4F7-43D7-B2A8-7FFACDF7FE3A}" dt="2022-03-17T17:36:18.975" v="203" actId="20577"/>
        <pc:sldMkLst>
          <pc:docMk/>
          <pc:sldMk cId="3369984613" sldId="2076137997"/>
        </pc:sldMkLst>
        <pc:spChg chg="add mod">
          <ac:chgData name="Yi-Ting Hung" userId="9dd5c990-abac-41d4-8ddf-f801e41b4aa1" providerId="ADAL" clId="{661458ED-F4F7-43D7-B2A8-7FFACDF7FE3A}" dt="2022-03-17T17:36:18.975" v="203" actId="20577"/>
          <ac:spMkLst>
            <pc:docMk/>
            <pc:sldMk cId="3369984613" sldId="2076137997"/>
            <ac:spMk id="16" creationId="{69675E21-5818-4986-957B-8D53B577EF87}"/>
          </ac:spMkLst>
        </pc:spChg>
      </pc:sldChg>
      <pc:sldChg chg="addSp delSp modSp add mod">
        <pc:chgData name="Yi-Ting Hung" userId="9dd5c990-abac-41d4-8ddf-f801e41b4aa1" providerId="ADAL" clId="{661458ED-F4F7-43D7-B2A8-7FFACDF7FE3A}" dt="2022-03-17T17:37:18.317" v="211"/>
        <pc:sldMkLst>
          <pc:docMk/>
          <pc:sldMk cId="3389681790" sldId="2076137998"/>
        </pc:sldMkLst>
        <pc:spChg chg="add mod">
          <ac:chgData name="Yi-Ting Hung" userId="9dd5c990-abac-41d4-8ddf-f801e41b4aa1" providerId="ADAL" clId="{661458ED-F4F7-43D7-B2A8-7FFACDF7FE3A}" dt="2022-03-17T17:36:42.723" v="207" actId="20577"/>
          <ac:spMkLst>
            <pc:docMk/>
            <pc:sldMk cId="3389681790" sldId="2076137998"/>
            <ac:spMk id="16" creationId="{709EAC04-1E54-4BF4-A491-55EAD076E54B}"/>
          </ac:spMkLst>
        </pc:spChg>
        <pc:spChg chg="add del mod">
          <ac:chgData name="Yi-Ting Hung" userId="9dd5c990-abac-41d4-8ddf-f801e41b4aa1" providerId="ADAL" clId="{661458ED-F4F7-43D7-B2A8-7FFACDF7FE3A}" dt="2022-03-17T17:37:18.317" v="211"/>
          <ac:spMkLst>
            <pc:docMk/>
            <pc:sldMk cId="3389681790" sldId="2076137998"/>
            <ac:spMk id="17" creationId="{5DFD6861-F60B-4BB0-BA51-BFBF66DB9058}"/>
          </ac:spMkLst>
        </pc:spChg>
        <pc:spChg chg="add del mod">
          <ac:chgData name="Yi-Ting Hung" userId="9dd5c990-abac-41d4-8ddf-f801e41b4aa1" providerId="ADAL" clId="{661458ED-F4F7-43D7-B2A8-7FFACDF7FE3A}" dt="2022-03-17T17:37:17.969" v="210"/>
          <ac:spMkLst>
            <pc:docMk/>
            <pc:sldMk cId="3389681790" sldId="2076137998"/>
            <ac:spMk id="18" creationId="{830F653D-AC60-457F-A236-FA0507DF665B}"/>
          </ac:spMkLst>
        </pc:spChg>
      </pc:sldChg>
      <pc:sldChg chg="addSp modSp add mod">
        <pc:chgData name="Yi-Ting Hung" userId="9dd5c990-abac-41d4-8ddf-f801e41b4aa1" providerId="ADAL" clId="{661458ED-F4F7-43D7-B2A8-7FFACDF7FE3A}" dt="2022-03-17T17:37:39.256" v="217" actId="20577"/>
        <pc:sldMkLst>
          <pc:docMk/>
          <pc:sldMk cId="2917065045" sldId="2076138004"/>
        </pc:sldMkLst>
        <pc:spChg chg="add mod">
          <ac:chgData name="Yi-Ting Hung" userId="9dd5c990-abac-41d4-8ddf-f801e41b4aa1" providerId="ADAL" clId="{661458ED-F4F7-43D7-B2A8-7FFACDF7FE3A}" dt="2022-03-17T17:37:39.256" v="217" actId="20577"/>
          <ac:spMkLst>
            <pc:docMk/>
            <pc:sldMk cId="2917065045" sldId="2076138004"/>
            <ac:spMk id="16" creationId="{837FCBEC-3646-42D6-9995-E568F8D35EE3}"/>
          </ac:spMkLst>
        </pc:spChg>
      </pc:sldChg>
      <pc:sldChg chg="addSp modSp add mod">
        <pc:chgData name="Yi-Ting Hung" userId="9dd5c990-abac-41d4-8ddf-f801e41b4aa1" providerId="ADAL" clId="{661458ED-F4F7-43D7-B2A8-7FFACDF7FE3A}" dt="2022-03-17T17:12:14.178" v="53" actId="20577"/>
        <pc:sldMkLst>
          <pc:docMk/>
          <pc:sldMk cId="3280218688" sldId="2076138023"/>
        </pc:sldMkLst>
        <pc:spChg chg="add mod">
          <ac:chgData name="Yi-Ting Hung" userId="9dd5c990-abac-41d4-8ddf-f801e41b4aa1" providerId="ADAL" clId="{661458ED-F4F7-43D7-B2A8-7FFACDF7FE3A}" dt="2022-03-17T17:12:14.178" v="53" actId="20577"/>
          <ac:spMkLst>
            <pc:docMk/>
            <pc:sldMk cId="3280218688" sldId="2076138023"/>
            <ac:spMk id="16" creationId="{3C0CBEED-AA18-4A58-A961-1C66BF125B20}"/>
          </ac:spMkLst>
        </pc:spChg>
      </pc:sldChg>
      <pc:sldChg chg="addSp modSp add mod">
        <pc:chgData name="Yi-Ting Hung" userId="9dd5c990-abac-41d4-8ddf-f801e41b4aa1" providerId="ADAL" clId="{661458ED-F4F7-43D7-B2A8-7FFACDF7FE3A}" dt="2022-03-17T17:20:47.969" v="131" actId="20577"/>
        <pc:sldMkLst>
          <pc:docMk/>
          <pc:sldMk cId="4265092414" sldId="2076138050"/>
        </pc:sldMkLst>
        <pc:spChg chg="add mod">
          <ac:chgData name="Yi-Ting Hung" userId="9dd5c990-abac-41d4-8ddf-f801e41b4aa1" providerId="ADAL" clId="{661458ED-F4F7-43D7-B2A8-7FFACDF7FE3A}" dt="2022-03-17T17:20:47.969" v="131" actId="20577"/>
          <ac:spMkLst>
            <pc:docMk/>
            <pc:sldMk cId="4265092414" sldId="2076138050"/>
            <ac:spMk id="19" creationId="{3E51E0EC-09B2-4636-89CE-82C0750E6D90}"/>
          </ac:spMkLst>
        </pc:spChg>
      </pc:sldChg>
      <pc:sldChg chg="addSp modSp add mod">
        <pc:chgData name="Yi-Ting Hung" userId="9dd5c990-abac-41d4-8ddf-f801e41b4aa1" providerId="ADAL" clId="{661458ED-F4F7-43D7-B2A8-7FFACDF7FE3A}" dt="2022-03-17T17:17:09.897" v="84" actId="20577"/>
        <pc:sldMkLst>
          <pc:docMk/>
          <pc:sldMk cId="1166355688" sldId="2076138082"/>
        </pc:sldMkLst>
        <pc:spChg chg="add mod">
          <ac:chgData name="Yi-Ting Hung" userId="9dd5c990-abac-41d4-8ddf-f801e41b4aa1" providerId="ADAL" clId="{661458ED-F4F7-43D7-B2A8-7FFACDF7FE3A}" dt="2022-03-17T17:17:09.897" v="84" actId="20577"/>
          <ac:spMkLst>
            <pc:docMk/>
            <pc:sldMk cId="1166355688" sldId="2076138082"/>
            <ac:spMk id="20" creationId="{A621E899-95BB-459A-B5D3-6FD5CD3A1931}"/>
          </ac:spMkLst>
        </pc:spChg>
      </pc:sldChg>
      <pc:sldChg chg="addSp modSp add mod">
        <pc:chgData name="Yi-Ting Hung" userId="9dd5c990-abac-41d4-8ddf-f801e41b4aa1" providerId="ADAL" clId="{661458ED-F4F7-43D7-B2A8-7FFACDF7FE3A}" dt="2022-03-17T17:22:09.823" v="143" actId="20577"/>
        <pc:sldMkLst>
          <pc:docMk/>
          <pc:sldMk cId="2335509915" sldId="2076138084"/>
        </pc:sldMkLst>
        <pc:spChg chg="add mod">
          <ac:chgData name="Yi-Ting Hung" userId="9dd5c990-abac-41d4-8ddf-f801e41b4aa1" providerId="ADAL" clId="{661458ED-F4F7-43D7-B2A8-7FFACDF7FE3A}" dt="2022-03-17T17:22:09.823" v="143" actId="20577"/>
          <ac:spMkLst>
            <pc:docMk/>
            <pc:sldMk cId="2335509915" sldId="2076138084"/>
            <ac:spMk id="19" creationId="{64CC6784-B4F0-4322-8085-E7CA0C750D81}"/>
          </ac:spMkLst>
        </pc:spChg>
      </pc:sldChg>
      <pc:sldChg chg="addSp modSp add mod">
        <pc:chgData name="Yi-Ting Hung" userId="9dd5c990-abac-41d4-8ddf-f801e41b4aa1" providerId="ADAL" clId="{661458ED-F4F7-43D7-B2A8-7FFACDF7FE3A}" dt="2022-03-17T17:16:01.563" v="78" actId="20577"/>
        <pc:sldMkLst>
          <pc:docMk/>
          <pc:sldMk cId="2608614608" sldId="2076138107"/>
        </pc:sldMkLst>
        <pc:spChg chg="add mod">
          <ac:chgData name="Yi-Ting Hung" userId="9dd5c990-abac-41d4-8ddf-f801e41b4aa1" providerId="ADAL" clId="{661458ED-F4F7-43D7-B2A8-7FFACDF7FE3A}" dt="2022-03-17T17:16:01.563" v="78" actId="20577"/>
          <ac:spMkLst>
            <pc:docMk/>
            <pc:sldMk cId="2608614608" sldId="2076138107"/>
            <ac:spMk id="20" creationId="{5E0F4AF7-F0FC-415E-A52E-57FE03AB00E0}"/>
          </ac:spMkLst>
        </pc:spChg>
      </pc:sldChg>
      <pc:sldChg chg="addSp modSp add mod">
        <pc:chgData name="Yi-Ting Hung" userId="9dd5c990-abac-41d4-8ddf-f801e41b4aa1" providerId="ADAL" clId="{661458ED-F4F7-43D7-B2A8-7FFACDF7FE3A}" dt="2022-03-17T17:19:01.105" v="102" actId="20577"/>
        <pc:sldMkLst>
          <pc:docMk/>
          <pc:sldMk cId="4171800378" sldId="2076138111"/>
        </pc:sldMkLst>
        <pc:spChg chg="add mod">
          <ac:chgData name="Yi-Ting Hung" userId="9dd5c990-abac-41d4-8ddf-f801e41b4aa1" providerId="ADAL" clId="{661458ED-F4F7-43D7-B2A8-7FFACDF7FE3A}" dt="2022-03-17T17:19:01.105" v="102" actId="20577"/>
          <ac:spMkLst>
            <pc:docMk/>
            <pc:sldMk cId="4171800378" sldId="2076138111"/>
            <ac:spMk id="17" creationId="{6F457B79-9AA1-498F-A816-8EC14E581A0C}"/>
          </ac:spMkLst>
        </pc:spChg>
      </pc:sldChg>
      <pc:sldChg chg="addSp modSp add mod">
        <pc:chgData name="Yi-Ting Hung" userId="9dd5c990-abac-41d4-8ddf-f801e41b4aa1" providerId="ADAL" clId="{661458ED-F4F7-43D7-B2A8-7FFACDF7FE3A}" dt="2022-03-17T17:11:55.811" v="48" actId="20577"/>
        <pc:sldMkLst>
          <pc:docMk/>
          <pc:sldMk cId="1353463572" sldId="2076138132"/>
        </pc:sldMkLst>
        <pc:spChg chg="add mod">
          <ac:chgData name="Yi-Ting Hung" userId="9dd5c990-abac-41d4-8ddf-f801e41b4aa1" providerId="ADAL" clId="{661458ED-F4F7-43D7-B2A8-7FFACDF7FE3A}" dt="2022-03-17T17:11:55.811" v="48" actId="20577"/>
          <ac:spMkLst>
            <pc:docMk/>
            <pc:sldMk cId="1353463572" sldId="2076138132"/>
            <ac:spMk id="16" creationId="{718E6E6D-1EE3-45A1-AB1F-C99CE194BDF8}"/>
          </ac:spMkLst>
        </pc:spChg>
      </pc:sldChg>
      <pc:sldChg chg="modSp add mod">
        <pc:chgData name="Yi-Ting Hung" userId="9dd5c990-abac-41d4-8ddf-f801e41b4aa1" providerId="ADAL" clId="{661458ED-F4F7-43D7-B2A8-7FFACDF7FE3A}" dt="2022-03-17T17:07:22.860" v="25" actId="20577"/>
        <pc:sldMkLst>
          <pc:docMk/>
          <pc:sldMk cId="3220905105" sldId="2076138133"/>
        </pc:sldMkLst>
        <pc:spChg chg="mod">
          <ac:chgData name="Yi-Ting Hung" userId="9dd5c990-abac-41d4-8ddf-f801e41b4aa1" providerId="ADAL" clId="{661458ED-F4F7-43D7-B2A8-7FFACDF7FE3A}" dt="2022-03-17T17:07:22.860" v="25" actId="20577"/>
          <ac:spMkLst>
            <pc:docMk/>
            <pc:sldMk cId="3220905105" sldId="2076138133"/>
            <ac:spMk id="3" creationId="{6578AF98-DD32-4443-AFE5-519E84075324}"/>
          </ac:spMkLst>
        </pc:spChg>
      </pc:sldChg>
      <pc:sldChg chg="modSp add mod ord">
        <pc:chgData name="Yi-Ting Hung" userId="9dd5c990-abac-41d4-8ddf-f801e41b4aa1" providerId="ADAL" clId="{661458ED-F4F7-43D7-B2A8-7FFACDF7FE3A}" dt="2022-03-17T17:19:53.963" v="123" actId="20577"/>
        <pc:sldMkLst>
          <pc:docMk/>
          <pc:sldMk cId="3995492905" sldId="2076138134"/>
        </pc:sldMkLst>
        <pc:spChg chg="mod">
          <ac:chgData name="Yi-Ting Hung" userId="9dd5c990-abac-41d4-8ddf-f801e41b4aa1" providerId="ADAL" clId="{661458ED-F4F7-43D7-B2A8-7FFACDF7FE3A}" dt="2022-03-17T17:19:53.963" v="123" actId="20577"/>
          <ac:spMkLst>
            <pc:docMk/>
            <pc:sldMk cId="3995492905" sldId="2076138134"/>
            <ac:spMk id="3" creationId="{6578AF98-DD32-4443-AFE5-519E84075324}"/>
          </ac:spMkLst>
        </pc:spChg>
      </pc:sldChg>
      <pc:sldChg chg="modSp add mod">
        <pc:chgData name="Yi-Ting Hung" userId="9dd5c990-abac-41d4-8ddf-f801e41b4aa1" providerId="ADAL" clId="{661458ED-F4F7-43D7-B2A8-7FFACDF7FE3A}" dt="2022-03-17T17:21:22.122" v="138" actId="20577"/>
        <pc:sldMkLst>
          <pc:docMk/>
          <pc:sldMk cId="2165844904" sldId="2076138135"/>
        </pc:sldMkLst>
        <pc:spChg chg="mod">
          <ac:chgData name="Yi-Ting Hung" userId="9dd5c990-abac-41d4-8ddf-f801e41b4aa1" providerId="ADAL" clId="{661458ED-F4F7-43D7-B2A8-7FFACDF7FE3A}" dt="2022-03-17T17:21:22.122" v="138" actId="20577"/>
          <ac:spMkLst>
            <pc:docMk/>
            <pc:sldMk cId="2165844904" sldId="2076138135"/>
            <ac:spMk id="3" creationId="{6578AF98-DD32-4443-AFE5-519E84075324}"/>
          </ac:spMkLst>
        </pc:spChg>
      </pc:sldChg>
      <pc:sldChg chg="modSp add mod">
        <pc:chgData name="Yi-Ting Hung" userId="9dd5c990-abac-41d4-8ddf-f801e41b4aa1" providerId="ADAL" clId="{661458ED-F4F7-43D7-B2A8-7FFACDF7FE3A}" dt="2022-03-17T17:25:31.652" v="164" actId="20577"/>
        <pc:sldMkLst>
          <pc:docMk/>
          <pc:sldMk cId="2158934321" sldId="2076138136"/>
        </pc:sldMkLst>
        <pc:spChg chg="mod">
          <ac:chgData name="Yi-Ting Hung" userId="9dd5c990-abac-41d4-8ddf-f801e41b4aa1" providerId="ADAL" clId="{661458ED-F4F7-43D7-B2A8-7FFACDF7FE3A}" dt="2022-03-17T17:25:31.652" v="164" actId="20577"/>
          <ac:spMkLst>
            <pc:docMk/>
            <pc:sldMk cId="2158934321" sldId="2076138136"/>
            <ac:spMk id="3" creationId="{6578AF98-DD32-4443-AFE5-519E84075324}"/>
          </ac:spMkLst>
        </pc:spChg>
      </pc:sldChg>
      <pc:sldChg chg="addSp delSp modSp add mod">
        <pc:chgData name="Yi-Ting Hung" userId="9dd5c990-abac-41d4-8ddf-f801e41b4aa1" providerId="ADAL" clId="{661458ED-F4F7-43D7-B2A8-7FFACDF7FE3A}" dt="2022-03-17T17:30:13.651" v="181" actId="20577"/>
        <pc:sldMkLst>
          <pc:docMk/>
          <pc:sldMk cId="672284169" sldId="2076138137"/>
        </pc:sldMkLst>
        <pc:spChg chg="mod">
          <ac:chgData name="Yi-Ting Hung" userId="9dd5c990-abac-41d4-8ddf-f801e41b4aa1" providerId="ADAL" clId="{661458ED-F4F7-43D7-B2A8-7FFACDF7FE3A}" dt="2022-03-17T17:30:13.651" v="181" actId="20577"/>
          <ac:spMkLst>
            <pc:docMk/>
            <pc:sldMk cId="672284169" sldId="2076138137"/>
            <ac:spMk id="3" creationId="{6578AF98-DD32-4443-AFE5-519E84075324}"/>
          </ac:spMkLst>
        </pc:spChg>
        <pc:spChg chg="add del mod">
          <ac:chgData name="Yi-Ting Hung" userId="9dd5c990-abac-41d4-8ddf-f801e41b4aa1" providerId="ADAL" clId="{661458ED-F4F7-43D7-B2A8-7FFACDF7FE3A}" dt="2022-03-17T17:26:35.967" v="170" actId="21"/>
          <ac:spMkLst>
            <pc:docMk/>
            <pc:sldMk cId="672284169" sldId="2076138137"/>
            <ac:spMk id="4" creationId="{C4560FFC-8A76-4D5D-87DC-8FDB74DADD88}"/>
          </ac:spMkLst>
        </pc:spChg>
      </pc:sldChg>
      <pc:sldChg chg="addSp modSp add mod ord">
        <pc:chgData name="Yi-Ting Hung" userId="9dd5c990-abac-41d4-8ddf-f801e41b4aa1" providerId="ADAL" clId="{661458ED-F4F7-43D7-B2A8-7FFACDF7FE3A}" dt="2022-03-17T17:26:43.032" v="174" actId="20577"/>
        <pc:sldMkLst>
          <pc:docMk/>
          <pc:sldMk cId="3171874821" sldId="2076138178"/>
        </pc:sldMkLst>
        <pc:spChg chg="add mod">
          <ac:chgData name="Yi-Ting Hung" userId="9dd5c990-abac-41d4-8ddf-f801e41b4aa1" providerId="ADAL" clId="{661458ED-F4F7-43D7-B2A8-7FFACDF7FE3A}" dt="2022-03-17T17:26:43.032" v="174" actId="20577"/>
          <ac:spMkLst>
            <pc:docMk/>
            <pc:sldMk cId="3171874821" sldId="2076138178"/>
            <ac:spMk id="18" creationId="{4D7738ED-1EA6-4E83-963F-9DC1762171F9}"/>
          </ac:spMkLst>
        </pc:spChg>
      </pc:sldChg>
      <pc:sldChg chg="modSp add mod ord">
        <pc:chgData name="Yi-Ting Hung" userId="9dd5c990-abac-41d4-8ddf-f801e41b4aa1" providerId="ADAL" clId="{661458ED-F4F7-43D7-B2A8-7FFACDF7FE3A}" dt="2022-03-17T17:35:12.618" v="195" actId="20577"/>
        <pc:sldMkLst>
          <pc:docMk/>
          <pc:sldMk cId="2864178886" sldId="2076138179"/>
        </pc:sldMkLst>
        <pc:spChg chg="mod">
          <ac:chgData name="Yi-Ting Hung" userId="9dd5c990-abac-41d4-8ddf-f801e41b4aa1" providerId="ADAL" clId="{661458ED-F4F7-43D7-B2A8-7FFACDF7FE3A}" dt="2022-03-17T17:35:12.618" v="195" actId="20577"/>
          <ac:spMkLst>
            <pc:docMk/>
            <pc:sldMk cId="2864178886" sldId="2076138179"/>
            <ac:spMk id="3" creationId="{6578AF98-DD32-4443-AFE5-519E84075324}"/>
          </ac:spMkLst>
        </pc:spChg>
      </pc:sldChg>
    </pc:docChg>
  </pc:docChgLst>
  <pc:docChgLst>
    <pc:chgData name="Kavita Chopra" userId="S::kavita.chopra@avanade.com::17288ae5-7810-4e3e-b697-88861bbbbcb0" providerId="AD" clId="Web-{2680C855-6C4D-0B50-B6C1-658EA3A09150}"/>
    <pc:docChg chg="modSld">
      <pc:chgData name="Kavita Chopra" userId="S::kavita.chopra@avanade.com::17288ae5-7810-4e3e-b697-88861bbbbcb0" providerId="AD" clId="Web-{2680C855-6C4D-0B50-B6C1-658EA3A09150}" dt="2022-03-09T15:35:03.214" v="54" actId="20577"/>
      <pc:docMkLst>
        <pc:docMk/>
      </pc:docMkLst>
      <pc:sldChg chg="modSp">
        <pc:chgData name="Kavita Chopra" userId="S::kavita.chopra@avanade.com::17288ae5-7810-4e3e-b697-88861bbbbcb0" providerId="AD" clId="Web-{2680C855-6C4D-0B50-B6C1-658EA3A09150}" dt="2022-03-09T15:35:03.214" v="54" actId="20577"/>
        <pc:sldMkLst>
          <pc:docMk/>
          <pc:sldMk cId="3087520817" sldId="4152"/>
        </pc:sldMkLst>
        <pc:spChg chg="mod">
          <ac:chgData name="Kavita Chopra" userId="S::kavita.chopra@avanade.com::17288ae5-7810-4e3e-b697-88861bbbbcb0" providerId="AD" clId="Web-{2680C855-6C4D-0B50-B6C1-658EA3A09150}" dt="2022-03-09T15:35:03.214" v="54" actId="20577"/>
          <ac:spMkLst>
            <pc:docMk/>
            <pc:sldMk cId="3087520817" sldId="4152"/>
            <ac:spMk id="20" creationId="{684EFD32-2CD8-4459-B1DD-FE1139E98053}"/>
          </ac:spMkLst>
        </pc:spChg>
      </pc:sldChg>
    </pc:docChg>
  </pc:docChgLst>
  <pc:docChgLst>
    <pc:chgData name="Sowmya Prakash" userId="S::sowmya.c.prakash@avanade.com::eba35ed4-c23e-41cd-9062-384040ef55eb" providerId="AD" clId="Web-{557A31E0-2F7F-4DE1-B7F7-B2B9C82E2EC7}"/>
    <pc:docChg chg="addSld modSld">
      <pc:chgData name="Sowmya Prakash" userId="S::sowmya.c.prakash@avanade.com::eba35ed4-c23e-41cd-9062-384040ef55eb" providerId="AD" clId="Web-{557A31E0-2F7F-4DE1-B7F7-B2B9C82E2EC7}" dt="2022-06-03T13:50:54.448" v="209" actId="1076"/>
      <pc:docMkLst>
        <pc:docMk/>
      </pc:docMkLst>
      <pc:sldChg chg="modSp">
        <pc:chgData name="Sowmya Prakash" userId="S::sowmya.c.prakash@avanade.com::eba35ed4-c23e-41cd-9062-384040ef55eb" providerId="AD" clId="Web-{557A31E0-2F7F-4DE1-B7F7-B2B9C82E2EC7}" dt="2022-06-03T13:34:57.766" v="20" actId="1076"/>
        <pc:sldMkLst>
          <pc:docMk/>
          <pc:sldMk cId="3039798316" sldId="2076138249"/>
        </pc:sldMkLst>
        <pc:picChg chg="mod">
          <ac:chgData name="Sowmya Prakash" userId="S::sowmya.c.prakash@avanade.com::eba35ed4-c23e-41cd-9062-384040ef55eb" providerId="AD" clId="Web-{557A31E0-2F7F-4DE1-B7F7-B2B9C82E2EC7}" dt="2022-06-03T13:34:57.766" v="20" actId="1076"/>
          <ac:picMkLst>
            <pc:docMk/>
            <pc:sldMk cId="3039798316" sldId="2076138249"/>
            <ac:picMk id="5" creationId="{71672054-14CD-C55D-FBE9-C582345914F8}"/>
          </ac:picMkLst>
        </pc:picChg>
      </pc:sldChg>
      <pc:sldChg chg="addSp delSp modSp new addAnim delAnim">
        <pc:chgData name="Sowmya Prakash" userId="S::sowmya.c.prakash@avanade.com::eba35ed4-c23e-41cd-9062-384040ef55eb" providerId="AD" clId="Web-{557A31E0-2F7F-4DE1-B7F7-B2B9C82E2EC7}" dt="2022-06-03T13:50:54.448" v="209" actId="1076"/>
        <pc:sldMkLst>
          <pc:docMk/>
          <pc:sldMk cId="1664206098" sldId="2076138250"/>
        </pc:sldMkLst>
        <pc:spChg chg="del">
          <ac:chgData name="Sowmya Prakash" userId="S::sowmya.c.prakash@avanade.com::eba35ed4-c23e-41cd-9062-384040ef55eb" providerId="AD" clId="Web-{557A31E0-2F7F-4DE1-B7F7-B2B9C82E2EC7}" dt="2022-06-03T13:34:17.327" v="16"/>
          <ac:spMkLst>
            <pc:docMk/>
            <pc:sldMk cId="1664206098" sldId="2076138250"/>
            <ac:spMk id="2" creationId="{053AC705-2971-9F52-C2D9-470E04D5264A}"/>
          </ac:spMkLst>
        </pc:spChg>
        <pc:spChg chg="mod">
          <ac:chgData name="Sowmya Prakash" userId="S::sowmya.c.prakash@avanade.com::eba35ed4-c23e-41cd-9062-384040ef55eb" providerId="AD" clId="Web-{557A31E0-2F7F-4DE1-B7F7-B2B9C82E2EC7}" dt="2022-06-03T13:33:18.138" v="13" actId="20577"/>
          <ac:spMkLst>
            <pc:docMk/>
            <pc:sldMk cId="1664206098" sldId="2076138250"/>
            <ac:spMk id="3" creationId="{2C3C8213-22B6-D103-559F-5F1D95F0231F}"/>
          </ac:spMkLst>
        </pc:spChg>
        <pc:spChg chg="add mod">
          <ac:chgData name="Sowmya Prakash" userId="S::sowmya.c.prakash@avanade.com::eba35ed4-c23e-41cd-9062-384040ef55eb" providerId="AD" clId="Web-{557A31E0-2F7F-4DE1-B7F7-B2B9C82E2EC7}" dt="2022-06-03T13:50:40.901" v="207" actId="1076"/>
          <ac:spMkLst>
            <pc:docMk/>
            <pc:sldMk cId="1664206098" sldId="2076138250"/>
            <ac:spMk id="7" creationId="{F92FF20E-48B3-1268-5076-17DDEC256679}"/>
          </ac:spMkLst>
        </pc:spChg>
        <pc:spChg chg="add mod">
          <ac:chgData name="Sowmya Prakash" userId="S::sowmya.c.prakash@avanade.com::eba35ed4-c23e-41cd-9062-384040ef55eb" providerId="AD" clId="Web-{557A31E0-2F7F-4DE1-B7F7-B2B9C82E2EC7}" dt="2022-06-03T13:37:58.521" v="42" actId="14100"/>
          <ac:spMkLst>
            <pc:docMk/>
            <pc:sldMk cId="1664206098" sldId="2076138250"/>
            <ac:spMk id="10" creationId="{120CB6AB-CEA1-4DCE-EEE1-5A2871ECB768}"/>
          </ac:spMkLst>
        </pc:spChg>
        <pc:spChg chg="add mod">
          <ac:chgData name="Sowmya Prakash" userId="S::sowmya.c.prakash@avanade.com::eba35ed4-c23e-41cd-9062-384040ef55eb" providerId="AD" clId="Web-{557A31E0-2F7F-4DE1-B7F7-B2B9C82E2EC7}" dt="2022-06-03T13:48:41.132" v="172" actId="20577"/>
          <ac:spMkLst>
            <pc:docMk/>
            <pc:sldMk cId="1664206098" sldId="2076138250"/>
            <ac:spMk id="11" creationId="{B6A4755C-195E-6EE4-2964-E0307E8C3024}"/>
          </ac:spMkLst>
        </pc:spChg>
        <pc:spChg chg="add mod">
          <ac:chgData name="Sowmya Prakash" userId="S::sowmya.c.prakash@avanade.com::eba35ed4-c23e-41cd-9062-384040ef55eb" providerId="AD" clId="Web-{557A31E0-2F7F-4DE1-B7F7-B2B9C82E2EC7}" dt="2022-06-03T13:39:59.290" v="62" actId="1076"/>
          <ac:spMkLst>
            <pc:docMk/>
            <pc:sldMk cId="1664206098" sldId="2076138250"/>
            <ac:spMk id="13" creationId="{CDD5EFF1-F5D4-DF5C-7087-3CA05ECF7F24}"/>
          </ac:spMkLst>
        </pc:spChg>
        <pc:spChg chg="add del">
          <ac:chgData name="Sowmya Prakash" userId="S::sowmya.c.prakash@avanade.com::eba35ed4-c23e-41cd-9062-384040ef55eb" providerId="AD" clId="Web-{557A31E0-2F7F-4DE1-B7F7-B2B9C82E2EC7}" dt="2022-06-03T13:38:34.584" v="48"/>
          <ac:spMkLst>
            <pc:docMk/>
            <pc:sldMk cId="1664206098" sldId="2076138250"/>
            <ac:spMk id="14" creationId="{2FAB1098-1028-8B75-E058-EDE6EC098F0D}"/>
          </ac:spMkLst>
        </pc:spChg>
        <pc:spChg chg="add mod">
          <ac:chgData name="Sowmya Prakash" userId="S::sowmya.c.prakash@avanade.com::eba35ed4-c23e-41cd-9062-384040ef55eb" providerId="AD" clId="Web-{557A31E0-2F7F-4DE1-B7F7-B2B9C82E2EC7}" dt="2022-06-03T13:48:48.007" v="173" actId="20577"/>
          <ac:spMkLst>
            <pc:docMk/>
            <pc:sldMk cId="1664206098" sldId="2076138250"/>
            <ac:spMk id="15" creationId="{9E11909C-2D69-EF9C-1CFF-E877DFABD5BE}"/>
          </ac:spMkLst>
        </pc:spChg>
        <pc:spChg chg="add mod">
          <ac:chgData name="Sowmya Prakash" userId="S::sowmya.c.prakash@avanade.com::eba35ed4-c23e-41cd-9062-384040ef55eb" providerId="AD" clId="Web-{557A31E0-2F7F-4DE1-B7F7-B2B9C82E2EC7}" dt="2022-06-03T13:41:30.058" v="70" actId="1076"/>
          <ac:spMkLst>
            <pc:docMk/>
            <pc:sldMk cId="1664206098" sldId="2076138250"/>
            <ac:spMk id="17" creationId="{E757303A-14DC-259C-F9D4-EDB7ABBF2082}"/>
          </ac:spMkLst>
        </pc:spChg>
        <pc:spChg chg="add del">
          <ac:chgData name="Sowmya Prakash" userId="S::sowmya.c.prakash@avanade.com::eba35ed4-c23e-41cd-9062-384040ef55eb" providerId="AD" clId="Web-{557A31E0-2F7F-4DE1-B7F7-B2B9C82E2EC7}" dt="2022-06-03T13:41:08.729" v="65"/>
          <ac:spMkLst>
            <pc:docMk/>
            <pc:sldMk cId="1664206098" sldId="2076138250"/>
            <ac:spMk id="19" creationId="{DB80DA06-3973-93D5-DC58-1A03AADE2B0A}"/>
          </ac:spMkLst>
        </pc:spChg>
        <pc:spChg chg="add mod">
          <ac:chgData name="Sowmya Prakash" userId="S::sowmya.c.prakash@avanade.com::eba35ed4-c23e-41cd-9062-384040ef55eb" providerId="AD" clId="Web-{557A31E0-2F7F-4DE1-B7F7-B2B9C82E2EC7}" dt="2022-06-03T13:43:22.983" v="86" actId="1076"/>
          <ac:spMkLst>
            <pc:docMk/>
            <pc:sldMk cId="1664206098" sldId="2076138250"/>
            <ac:spMk id="22" creationId="{A43006FD-8088-62B9-D7FC-BBEA96F64FF0}"/>
          </ac:spMkLst>
        </pc:spChg>
        <pc:spChg chg="add mod">
          <ac:chgData name="Sowmya Prakash" userId="S::sowmya.c.prakash@avanade.com::eba35ed4-c23e-41cd-9062-384040ef55eb" providerId="AD" clId="Web-{557A31E0-2F7F-4DE1-B7F7-B2B9C82E2EC7}" dt="2022-06-03T13:45:29.236" v="131" actId="14100"/>
          <ac:spMkLst>
            <pc:docMk/>
            <pc:sldMk cId="1664206098" sldId="2076138250"/>
            <ac:spMk id="23" creationId="{AF821E33-AD7B-ABCA-4E3F-DB3C2F446739}"/>
          </ac:spMkLst>
        </pc:spChg>
        <pc:spChg chg="add mod">
          <ac:chgData name="Sowmya Prakash" userId="S::sowmya.c.prakash@avanade.com::eba35ed4-c23e-41cd-9062-384040ef55eb" providerId="AD" clId="Web-{557A31E0-2F7F-4DE1-B7F7-B2B9C82E2EC7}" dt="2022-06-03T13:44:50.579" v="126" actId="14100"/>
          <ac:spMkLst>
            <pc:docMk/>
            <pc:sldMk cId="1664206098" sldId="2076138250"/>
            <ac:spMk id="25" creationId="{CB36DA36-6873-FE72-0B98-ADA8A248DB25}"/>
          </ac:spMkLst>
        </pc:spChg>
        <pc:spChg chg="add mod">
          <ac:chgData name="Sowmya Prakash" userId="S::sowmya.c.prakash@avanade.com::eba35ed4-c23e-41cd-9062-384040ef55eb" providerId="AD" clId="Web-{557A31E0-2F7F-4DE1-B7F7-B2B9C82E2EC7}" dt="2022-06-03T13:44:40.641" v="124" actId="14100"/>
          <ac:spMkLst>
            <pc:docMk/>
            <pc:sldMk cId="1664206098" sldId="2076138250"/>
            <ac:spMk id="28" creationId="{FE7A4FB6-3EF8-1E72-FD07-1B9F78ED625F}"/>
          </ac:spMkLst>
        </pc:spChg>
        <pc:spChg chg="add mod">
          <ac:chgData name="Sowmya Prakash" userId="S::sowmya.c.prakash@avanade.com::eba35ed4-c23e-41cd-9062-384040ef55eb" providerId="AD" clId="Web-{557A31E0-2F7F-4DE1-B7F7-B2B9C82E2EC7}" dt="2022-06-03T13:46:00.909" v="136" actId="1076"/>
          <ac:spMkLst>
            <pc:docMk/>
            <pc:sldMk cId="1664206098" sldId="2076138250"/>
            <ac:spMk id="29" creationId="{1D56C96E-0BD0-D96A-C936-A0353D41E98A}"/>
          </ac:spMkLst>
        </pc:spChg>
        <pc:spChg chg="add mod">
          <ac:chgData name="Sowmya Prakash" userId="S::sowmya.c.prakash@avanade.com::eba35ed4-c23e-41cd-9062-384040ef55eb" providerId="AD" clId="Web-{557A31E0-2F7F-4DE1-B7F7-B2B9C82E2EC7}" dt="2022-06-03T13:46:08.456" v="140" actId="1076"/>
          <ac:spMkLst>
            <pc:docMk/>
            <pc:sldMk cId="1664206098" sldId="2076138250"/>
            <ac:spMk id="31" creationId="{6617537A-4DB4-0091-0679-49CFF9FE4E94}"/>
          </ac:spMkLst>
        </pc:spChg>
        <pc:spChg chg="add mod">
          <ac:chgData name="Sowmya Prakash" userId="S::sowmya.c.prakash@avanade.com::eba35ed4-c23e-41cd-9062-384040ef55eb" providerId="AD" clId="Web-{557A31E0-2F7F-4DE1-B7F7-B2B9C82E2EC7}" dt="2022-06-03T13:46:00.940" v="139" actId="1076"/>
          <ac:spMkLst>
            <pc:docMk/>
            <pc:sldMk cId="1664206098" sldId="2076138250"/>
            <ac:spMk id="34" creationId="{044EECA2-8B5E-B34C-AF0B-9AEDCFDCE8F3}"/>
          </ac:spMkLst>
        </pc:spChg>
        <pc:spChg chg="add mod">
          <ac:chgData name="Sowmya Prakash" userId="S::sowmya.c.prakash@avanade.com::eba35ed4-c23e-41cd-9062-384040ef55eb" providerId="AD" clId="Web-{557A31E0-2F7F-4DE1-B7F7-B2B9C82E2EC7}" dt="2022-06-03T13:47:09.598" v="151"/>
          <ac:spMkLst>
            <pc:docMk/>
            <pc:sldMk cId="1664206098" sldId="2076138250"/>
            <ac:spMk id="35" creationId="{285AB919-CB70-3A0B-26AC-D8CAB7DD5257}"/>
          </ac:spMkLst>
        </pc:spChg>
        <pc:spChg chg="add mod">
          <ac:chgData name="Sowmya Prakash" userId="S::sowmya.c.prakash@avanade.com::eba35ed4-c23e-41cd-9062-384040ef55eb" providerId="AD" clId="Web-{557A31E0-2F7F-4DE1-B7F7-B2B9C82E2EC7}" dt="2022-06-03T13:47:18.864" v="153" actId="1076"/>
          <ac:spMkLst>
            <pc:docMk/>
            <pc:sldMk cId="1664206098" sldId="2076138250"/>
            <ac:spMk id="36" creationId="{07532981-0F0C-4B1F-74A7-7139E72CB9A9}"/>
          </ac:spMkLst>
        </pc:spChg>
        <pc:spChg chg="add mod">
          <ac:chgData name="Sowmya Prakash" userId="S::sowmya.c.prakash@avanade.com::eba35ed4-c23e-41cd-9062-384040ef55eb" providerId="AD" clId="Web-{557A31E0-2F7F-4DE1-B7F7-B2B9C82E2EC7}" dt="2022-06-03T13:48:29.882" v="171" actId="20577"/>
          <ac:spMkLst>
            <pc:docMk/>
            <pc:sldMk cId="1664206098" sldId="2076138250"/>
            <ac:spMk id="40" creationId="{F382B50E-2B38-8E71-4A07-6C99CEB80EAF}"/>
          </ac:spMkLst>
        </pc:spChg>
        <pc:spChg chg="add mod">
          <ac:chgData name="Sowmya Prakash" userId="S::sowmya.c.prakash@avanade.com::eba35ed4-c23e-41cd-9062-384040ef55eb" providerId="AD" clId="Web-{557A31E0-2F7F-4DE1-B7F7-B2B9C82E2EC7}" dt="2022-06-03T13:50:22.338" v="205" actId="20577"/>
          <ac:spMkLst>
            <pc:docMk/>
            <pc:sldMk cId="1664206098" sldId="2076138250"/>
            <ac:spMk id="41" creationId="{23F8848E-EF7C-A42B-98F1-6E7901650630}"/>
          </ac:spMkLst>
        </pc:spChg>
        <pc:spChg chg="add mod">
          <ac:chgData name="Sowmya Prakash" userId="S::sowmya.c.prakash@avanade.com::eba35ed4-c23e-41cd-9062-384040ef55eb" providerId="AD" clId="Web-{557A31E0-2F7F-4DE1-B7F7-B2B9C82E2EC7}" dt="2022-06-03T13:50:16.072" v="203" actId="20577"/>
          <ac:spMkLst>
            <pc:docMk/>
            <pc:sldMk cId="1664206098" sldId="2076138250"/>
            <ac:spMk id="42" creationId="{49D91F76-CE50-905C-215F-B0CAEA443A60}"/>
          </ac:spMkLst>
        </pc:spChg>
        <pc:spChg chg="add mod">
          <ac:chgData name="Sowmya Prakash" userId="S::sowmya.c.prakash@avanade.com::eba35ed4-c23e-41cd-9062-384040ef55eb" providerId="AD" clId="Web-{557A31E0-2F7F-4DE1-B7F7-B2B9C82E2EC7}" dt="2022-06-03T13:50:54.448" v="209" actId="1076"/>
          <ac:spMkLst>
            <pc:docMk/>
            <pc:sldMk cId="1664206098" sldId="2076138250"/>
            <ac:spMk id="44" creationId="{0A7FB1AF-F52C-386A-2623-521F395B7B85}"/>
          </ac:spMkLst>
        </pc:spChg>
        <pc:picChg chg="add mod">
          <ac:chgData name="Sowmya Prakash" userId="S::sowmya.c.prakash@avanade.com::eba35ed4-c23e-41cd-9062-384040ef55eb" providerId="AD" clId="Web-{557A31E0-2F7F-4DE1-B7F7-B2B9C82E2EC7}" dt="2022-06-03T13:50:36.167" v="206" actId="1076"/>
          <ac:picMkLst>
            <pc:docMk/>
            <pc:sldMk cId="1664206098" sldId="2076138250"/>
            <ac:picMk id="5" creationId="{1CA1CA47-2406-0C79-2B41-5A9D50076FE3}"/>
          </ac:picMkLst>
        </pc:picChg>
        <pc:picChg chg="add mod">
          <ac:chgData name="Sowmya Prakash" userId="S::sowmya.c.prakash@avanade.com::eba35ed4-c23e-41cd-9062-384040ef55eb" providerId="AD" clId="Web-{557A31E0-2F7F-4DE1-B7F7-B2B9C82E2EC7}" dt="2022-06-03T13:37:29.176" v="27" actId="1076"/>
          <ac:picMkLst>
            <pc:docMk/>
            <pc:sldMk cId="1664206098" sldId="2076138250"/>
            <ac:picMk id="8" creationId="{F6D81958-BA64-3ECB-96CD-552A96EA66E0}"/>
          </ac:picMkLst>
        </pc:picChg>
        <pc:picChg chg="add mod">
          <ac:chgData name="Sowmya Prakash" userId="S::sowmya.c.prakash@avanade.com::eba35ed4-c23e-41cd-9062-384040ef55eb" providerId="AD" clId="Web-{557A31E0-2F7F-4DE1-B7F7-B2B9C82E2EC7}" dt="2022-06-03T13:41:39.136" v="73" actId="1076"/>
          <ac:picMkLst>
            <pc:docMk/>
            <pc:sldMk cId="1664206098" sldId="2076138250"/>
            <ac:picMk id="20" creationId="{80C9E855-45A7-71C7-7645-60AC90CC7CCE}"/>
          </ac:picMkLst>
        </pc:picChg>
        <pc:picChg chg="add mod">
          <ac:chgData name="Sowmya Prakash" userId="S::sowmya.c.prakash@avanade.com::eba35ed4-c23e-41cd-9062-384040ef55eb" providerId="AD" clId="Web-{557A31E0-2F7F-4DE1-B7F7-B2B9C82E2EC7}" dt="2022-06-03T13:44:28.344" v="122" actId="14100"/>
          <ac:picMkLst>
            <pc:docMk/>
            <pc:sldMk cId="1664206098" sldId="2076138250"/>
            <ac:picMk id="26" creationId="{17D35841-EAA3-FEAB-DD2D-83E2EE7AD2BD}"/>
          </ac:picMkLst>
        </pc:picChg>
        <pc:picChg chg="add mod">
          <ac:chgData name="Sowmya Prakash" userId="S::sowmya.c.prakash@avanade.com::eba35ed4-c23e-41cd-9062-384040ef55eb" providerId="AD" clId="Web-{557A31E0-2F7F-4DE1-B7F7-B2B9C82E2EC7}" dt="2022-06-03T13:46:00.925" v="138" actId="1076"/>
          <ac:picMkLst>
            <pc:docMk/>
            <pc:sldMk cId="1664206098" sldId="2076138250"/>
            <ac:picMk id="32" creationId="{3998EB36-D134-81DD-AD24-3515807744E8}"/>
          </ac:picMkLst>
        </pc:picChg>
        <pc:cxnChg chg="add mod">
          <ac:chgData name="Sowmya Prakash" userId="S::sowmya.c.prakash@avanade.com::eba35ed4-c23e-41cd-9062-384040ef55eb" providerId="AD" clId="Web-{557A31E0-2F7F-4DE1-B7F7-B2B9C82E2EC7}" dt="2022-06-03T13:49:51.400" v="197" actId="14100"/>
          <ac:cxnSpMkLst>
            <pc:docMk/>
            <pc:sldMk cId="1664206098" sldId="2076138250"/>
            <ac:cxnSpMk id="37" creationId="{2A3A026D-254C-6AF7-2360-E53430A30129}"/>
          </ac:cxnSpMkLst>
        </pc:cxnChg>
        <pc:cxnChg chg="add mod">
          <ac:chgData name="Sowmya Prakash" userId="S::sowmya.c.prakash@avanade.com::eba35ed4-c23e-41cd-9062-384040ef55eb" providerId="AD" clId="Web-{557A31E0-2F7F-4DE1-B7F7-B2B9C82E2EC7}" dt="2022-06-03T13:49:55.697" v="198" actId="14100"/>
          <ac:cxnSpMkLst>
            <pc:docMk/>
            <pc:sldMk cId="1664206098" sldId="2076138250"/>
            <ac:cxnSpMk id="38" creationId="{3D9C1502-73A1-ABB5-5028-6592741BC78F}"/>
          </ac:cxnSpMkLst>
        </pc:cxnChg>
      </pc:sldChg>
    </pc:docChg>
  </pc:docChgLst>
  <pc:docChgLst>
    <pc:chgData name="Sowmya Prakash" userId="S::sowmya.c.prakash@avanade.com::eba35ed4-c23e-41cd-9062-384040ef55eb" providerId="AD" clId="Web-{1CA86ABA-A7CB-4566-A7AA-7072B220964F}"/>
    <pc:docChg chg="sldOrd">
      <pc:chgData name="Sowmya Prakash" userId="S::sowmya.c.prakash@avanade.com::eba35ed4-c23e-41cd-9062-384040ef55eb" providerId="AD" clId="Web-{1CA86ABA-A7CB-4566-A7AA-7072B220964F}" dt="2022-06-03T11:56:16.062" v="0"/>
      <pc:docMkLst>
        <pc:docMk/>
      </pc:docMkLst>
      <pc:sldChg chg="ord">
        <pc:chgData name="Sowmya Prakash" userId="S::sowmya.c.prakash@avanade.com::eba35ed4-c23e-41cd-9062-384040ef55eb" providerId="AD" clId="Web-{1CA86ABA-A7CB-4566-A7AA-7072B220964F}" dt="2022-06-03T11:56:16.062" v="0"/>
        <pc:sldMkLst>
          <pc:docMk/>
          <pc:sldMk cId="3039798316" sldId="2076138249"/>
        </pc:sldMkLst>
      </pc:sldChg>
    </pc:docChg>
  </pc:docChgLst>
  <pc:docChgLst>
    <pc:chgData name="Neslihan Keskin" userId="S::neslihan.keskin@avanade.com::906487bd-faee-468f-a876-29c3f315e952" providerId="AD" clId="Web-{AC938B4C-DEED-45E4-9C10-280F217A3B9C}"/>
    <pc:docChg chg="modSld">
      <pc:chgData name="Neslihan Keskin" userId="S::neslihan.keskin@avanade.com::906487bd-faee-468f-a876-29c3f315e952" providerId="AD" clId="Web-{AC938B4C-DEED-45E4-9C10-280F217A3B9C}" dt="2022-03-11T08:14:57.075" v="72" actId="20577"/>
      <pc:docMkLst>
        <pc:docMk/>
      </pc:docMkLst>
      <pc:sldChg chg="modSp">
        <pc:chgData name="Neslihan Keskin" userId="S::neslihan.keskin@avanade.com::906487bd-faee-468f-a876-29c3f315e952" providerId="AD" clId="Web-{AC938B4C-DEED-45E4-9C10-280F217A3B9C}" dt="2022-03-11T08:14:57.075" v="72" actId="20577"/>
        <pc:sldMkLst>
          <pc:docMk/>
          <pc:sldMk cId="25148551" sldId="4163"/>
        </pc:sldMkLst>
        <pc:spChg chg="mod">
          <ac:chgData name="Neslihan Keskin" userId="S::neslihan.keskin@avanade.com::906487bd-faee-468f-a876-29c3f315e952" providerId="AD" clId="Web-{AC938B4C-DEED-45E4-9C10-280F217A3B9C}" dt="2022-03-11T08:14:57.075" v="72" actId="20577"/>
          <ac:spMkLst>
            <pc:docMk/>
            <pc:sldMk cId="25148551" sldId="4163"/>
            <ac:spMk id="22" creationId="{91D6185F-62F3-4C87-8402-C189E6CBF7DE}"/>
          </ac:spMkLst>
        </pc:spChg>
      </pc:sldChg>
      <pc:sldChg chg="modSp">
        <pc:chgData name="Neslihan Keskin" userId="S::neslihan.keskin@avanade.com::906487bd-faee-468f-a876-29c3f315e952" providerId="AD" clId="Web-{AC938B4C-DEED-45E4-9C10-280F217A3B9C}" dt="2022-03-11T08:14:04.042" v="56" actId="20577"/>
        <pc:sldMkLst>
          <pc:docMk/>
          <pc:sldMk cId="449898121" sldId="4164"/>
        </pc:sldMkLst>
        <pc:spChg chg="mod">
          <ac:chgData name="Neslihan Keskin" userId="S::neslihan.keskin@avanade.com::906487bd-faee-468f-a876-29c3f315e952" providerId="AD" clId="Web-{AC938B4C-DEED-45E4-9C10-280F217A3B9C}" dt="2022-03-11T08:14:04.042" v="56" actId="20577"/>
          <ac:spMkLst>
            <pc:docMk/>
            <pc:sldMk cId="449898121" sldId="4164"/>
            <ac:spMk id="2" creationId="{63B36622-B6AF-AB4E-B546-278251C064AD}"/>
          </ac:spMkLst>
        </pc:spChg>
      </pc:sldChg>
    </pc:docChg>
  </pc:docChgLst>
  <pc:docChgLst>
    <pc:chgData name="Neslihan Keskin" userId="S::neslihan.keskin@avanade.com::906487bd-faee-468f-a876-29c3f315e952" providerId="AD" clId="Web-{5876B843-B9AA-48C8-888D-A61966E9BAEA}"/>
    <pc:docChg chg="addSld delSld modSld">
      <pc:chgData name="Neslihan Keskin" userId="S::neslihan.keskin@avanade.com::906487bd-faee-468f-a876-29c3f315e952" providerId="AD" clId="Web-{5876B843-B9AA-48C8-888D-A61966E9BAEA}" dt="2022-03-03T13:03:35.598" v="638" actId="20577"/>
      <pc:docMkLst>
        <pc:docMk/>
      </pc:docMkLst>
      <pc:sldChg chg="modSp">
        <pc:chgData name="Neslihan Keskin" userId="S::neslihan.keskin@avanade.com::906487bd-faee-468f-a876-29c3f315e952" providerId="AD" clId="Web-{5876B843-B9AA-48C8-888D-A61966E9BAEA}" dt="2022-03-03T12:15:58.954" v="18" actId="20577"/>
        <pc:sldMkLst>
          <pc:docMk/>
          <pc:sldMk cId="449898121" sldId="4164"/>
        </pc:sldMkLst>
        <pc:spChg chg="mod">
          <ac:chgData name="Neslihan Keskin" userId="S::neslihan.keskin@avanade.com::906487bd-faee-468f-a876-29c3f315e952" providerId="AD" clId="Web-{5876B843-B9AA-48C8-888D-A61966E9BAEA}" dt="2022-03-03T12:15:58.954" v="18" actId="20577"/>
          <ac:spMkLst>
            <pc:docMk/>
            <pc:sldMk cId="449898121" sldId="4164"/>
            <ac:spMk id="2" creationId="{63B36622-B6AF-AB4E-B546-278251C064AD}"/>
          </ac:spMkLst>
        </pc:spChg>
      </pc:sldChg>
      <pc:sldChg chg="new del">
        <pc:chgData name="Neslihan Keskin" userId="S::neslihan.keskin@avanade.com::906487bd-faee-468f-a876-29c3f315e952" providerId="AD" clId="Web-{5876B843-B9AA-48C8-888D-A61966E9BAEA}" dt="2022-03-03T12:16:47.113" v="20"/>
        <pc:sldMkLst>
          <pc:docMk/>
          <pc:sldMk cId="831837288" sldId="4185"/>
        </pc:sldMkLst>
      </pc:sldChg>
      <pc:sldChg chg="modSp add replId">
        <pc:chgData name="Neslihan Keskin" userId="S::neslihan.keskin@avanade.com::906487bd-faee-468f-a876-29c3f315e952" providerId="AD" clId="Web-{5876B843-B9AA-48C8-888D-A61966E9BAEA}" dt="2022-03-03T13:03:35.598" v="638" actId="20577"/>
        <pc:sldMkLst>
          <pc:docMk/>
          <pc:sldMk cId="3107580400" sldId="4185"/>
        </pc:sldMkLst>
        <pc:spChg chg="mod">
          <ac:chgData name="Neslihan Keskin" userId="S::neslihan.keskin@avanade.com::906487bd-faee-468f-a876-29c3f315e952" providerId="AD" clId="Web-{5876B843-B9AA-48C8-888D-A61966E9BAEA}" dt="2022-03-03T13:03:35.598" v="638" actId="20577"/>
          <ac:spMkLst>
            <pc:docMk/>
            <pc:sldMk cId="3107580400" sldId="4185"/>
            <ac:spMk id="2" creationId="{63B36622-B6AF-AB4E-B546-278251C064AD}"/>
          </ac:spMkLst>
        </pc:spChg>
        <pc:spChg chg="mod">
          <ac:chgData name="Neslihan Keskin" userId="S::neslihan.keskin@avanade.com::906487bd-faee-468f-a876-29c3f315e952" providerId="AD" clId="Web-{5876B843-B9AA-48C8-888D-A61966E9BAEA}" dt="2022-03-03T12:57:13.403" v="488" actId="20577"/>
          <ac:spMkLst>
            <pc:docMk/>
            <pc:sldMk cId="3107580400" sldId="4185"/>
            <ac:spMk id="3" creationId="{6578AF98-DD32-4443-AFE5-519E84075324}"/>
          </ac:spMkLst>
        </pc:spChg>
      </pc:sldChg>
      <pc:sldChg chg="modSp add replId">
        <pc:chgData name="Neslihan Keskin" userId="S::neslihan.keskin@avanade.com::906487bd-faee-468f-a876-29c3f315e952" providerId="AD" clId="Web-{5876B843-B9AA-48C8-888D-A61966E9BAEA}" dt="2022-03-03T12:57:31.091" v="496" actId="20577"/>
        <pc:sldMkLst>
          <pc:docMk/>
          <pc:sldMk cId="835769774" sldId="4186"/>
        </pc:sldMkLst>
        <pc:spChg chg="mod">
          <ac:chgData name="Neslihan Keskin" userId="S::neslihan.keskin@avanade.com::906487bd-faee-468f-a876-29c3f315e952" providerId="AD" clId="Web-{5876B843-B9AA-48C8-888D-A61966E9BAEA}" dt="2022-03-03T12:37:46.393" v="282" actId="20577"/>
          <ac:spMkLst>
            <pc:docMk/>
            <pc:sldMk cId="835769774" sldId="4186"/>
            <ac:spMk id="2" creationId="{63B36622-B6AF-AB4E-B546-278251C064AD}"/>
          </ac:spMkLst>
        </pc:spChg>
        <pc:spChg chg="mod">
          <ac:chgData name="Neslihan Keskin" userId="S::neslihan.keskin@avanade.com::906487bd-faee-468f-a876-29c3f315e952" providerId="AD" clId="Web-{5876B843-B9AA-48C8-888D-A61966E9BAEA}" dt="2022-03-03T12:57:31.091" v="496" actId="20577"/>
          <ac:spMkLst>
            <pc:docMk/>
            <pc:sldMk cId="835769774" sldId="4186"/>
            <ac:spMk id="3" creationId="{6578AF98-DD32-4443-AFE5-519E84075324}"/>
          </ac:spMkLst>
        </pc:spChg>
      </pc:sldChg>
      <pc:sldChg chg="modSp add replId">
        <pc:chgData name="Neslihan Keskin" userId="S::neslihan.keskin@avanade.com::906487bd-faee-468f-a876-29c3f315e952" providerId="AD" clId="Web-{5876B843-B9AA-48C8-888D-A61966E9BAEA}" dt="2022-03-03T13:01:15.933" v="558" actId="20577"/>
        <pc:sldMkLst>
          <pc:docMk/>
          <pc:sldMk cId="3145703802" sldId="4187"/>
        </pc:sldMkLst>
        <pc:spChg chg="mod">
          <ac:chgData name="Neslihan Keskin" userId="S::neslihan.keskin@avanade.com::906487bd-faee-468f-a876-29c3f315e952" providerId="AD" clId="Web-{5876B843-B9AA-48C8-888D-A61966E9BAEA}" dt="2022-03-03T13:01:15.933" v="558" actId="20577"/>
          <ac:spMkLst>
            <pc:docMk/>
            <pc:sldMk cId="3145703802" sldId="4187"/>
            <ac:spMk id="2" creationId="{63B36622-B6AF-AB4E-B546-278251C064AD}"/>
          </ac:spMkLst>
        </pc:spChg>
        <pc:spChg chg="mod">
          <ac:chgData name="Neslihan Keskin" userId="S::neslihan.keskin@avanade.com::906487bd-faee-468f-a876-29c3f315e952" providerId="AD" clId="Web-{5876B843-B9AA-48C8-888D-A61966E9BAEA}" dt="2022-03-03T12:57:26.200" v="495" actId="20577"/>
          <ac:spMkLst>
            <pc:docMk/>
            <pc:sldMk cId="3145703802" sldId="4187"/>
            <ac:spMk id="3" creationId="{6578AF98-DD32-4443-AFE5-519E84075324}"/>
          </ac:spMkLst>
        </pc:spChg>
      </pc:sldChg>
    </pc:docChg>
  </pc:docChgLst>
  <pc:docChgLst>
    <pc:chgData name="Mojtaba Taslimitehrani" userId="2d319c6a-7427-4d25-8d37-843f6cc58293" providerId="ADAL" clId="{3BE52F07-4200-4795-A7E6-60AC929CDDD5}"/>
    <pc:docChg chg="undo custSel delSld modSld">
      <pc:chgData name="Mojtaba Taslimitehrani" userId="2d319c6a-7427-4d25-8d37-843f6cc58293" providerId="ADAL" clId="{3BE52F07-4200-4795-A7E6-60AC929CDDD5}" dt="2022-02-17T14:04:55.234" v="354" actId="14100"/>
      <pc:docMkLst>
        <pc:docMk/>
      </pc:docMkLst>
      <pc:sldChg chg="modSp mod">
        <pc:chgData name="Mojtaba Taslimitehrani" userId="2d319c6a-7427-4d25-8d37-843f6cc58293" providerId="ADAL" clId="{3BE52F07-4200-4795-A7E6-60AC929CDDD5}" dt="2022-02-17T14:04:55.234" v="354" actId="14100"/>
        <pc:sldMkLst>
          <pc:docMk/>
          <pc:sldMk cId="1875863502" sldId="4159"/>
        </pc:sldMkLst>
        <pc:spChg chg="mod">
          <ac:chgData name="Mojtaba Taslimitehrani" userId="2d319c6a-7427-4d25-8d37-843f6cc58293" providerId="ADAL" clId="{3BE52F07-4200-4795-A7E6-60AC929CDDD5}" dt="2022-02-17T14:04:55.234" v="354" actId="14100"/>
          <ac:spMkLst>
            <pc:docMk/>
            <pc:sldMk cId="1875863502" sldId="4159"/>
            <ac:spMk id="2" creationId="{63B36622-B6AF-AB4E-B546-278251C064AD}"/>
          </ac:spMkLst>
        </pc:spChg>
      </pc:sldChg>
      <pc:sldChg chg="del">
        <pc:chgData name="Mojtaba Taslimitehrani" userId="2d319c6a-7427-4d25-8d37-843f6cc58293" providerId="ADAL" clId="{3BE52F07-4200-4795-A7E6-60AC929CDDD5}" dt="2022-02-17T14:04:39.944" v="352" actId="47"/>
        <pc:sldMkLst>
          <pc:docMk/>
          <pc:sldMk cId="3821041386" sldId="4166"/>
        </pc:sldMkLst>
      </pc:sldChg>
      <pc:sldChg chg="modSp mod">
        <pc:chgData name="Mojtaba Taslimitehrani" userId="2d319c6a-7427-4d25-8d37-843f6cc58293" providerId="ADAL" clId="{3BE52F07-4200-4795-A7E6-60AC929CDDD5}" dt="2022-02-17T14:04:15.027" v="351" actId="14100"/>
        <pc:sldMkLst>
          <pc:docMk/>
          <pc:sldMk cId="4104962991" sldId="4167"/>
        </pc:sldMkLst>
        <pc:spChg chg="mod">
          <ac:chgData name="Mojtaba Taslimitehrani" userId="2d319c6a-7427-4d25-8d37-843f6cc58293" providerId="ADAL" clId="{3BE52F07-4200-4795-A7E6-60AC929CDDD5}" dt="2022-02-17T14:04:15.027" v="351" actId="14100"/>
          <ac:spMkLst>
            <pc:docMk/>
            <pc:sldMk cId="4104962991" sldId="4167"/>
            <ac:spMk id="2" creationId="{63B36622-B6AF-AB4E-B546-278251C064AD}"/>
          </ac:spMkLst>
        </pc:spChg>
      </pc:sldChg>
    </pc:docChg>
  </pc:docChgLst>
  <pc:docChgLst>
    <pc:chgData name="Sowmya Prakash" userId="S::sowmya.c.prakash@avanade.com::eba35ed4-c23e-41cd-9062-384040ef55eb" providerId="AD" clId="Web-{CACC8262-4653-4AAF-BBBD-173DF53CEADF}"/>
    <pc:docChg chg="modSld">
      <pc:chgData name="Sowmya Prakash" userId="S::sowmya.c.prakash@avanade.com::eba35ed4-c23e-41cd-9062-384040ef55eb" providerId="AD" clId="Web-{CACC8262-4653-4AAF-BBBD-173DF53CEADF}" dt="2022-06-09T12:38:33.023" v="0" actId="20577"/>
      <pc:docMkLst>
        <pc:docMk/>
      </pc:docMkLst>
      <pc:sldChg chg="modSp">
        <pc:chgData name="Sowmya Prakash" userId="S::sowmya.c.prakash@avanade.com::eba35ed4-c23e-41cd-9062-384040ef55eb" providerId="AD" clId="Web-{CACC8262-4653-4AAF-BBBD-173DF53CEADF}" dt="2022-06-09T12:38:33.023" v="0" actId="20577"/>
        <pc:sldMkLst>
          <pc:docMk/>
          <pc:sldMk cId="1824703607" sldId="2076138247"/>
        </pc:sldMkLst>
        <pc:spChg chg="mod">
          <ac:chgData name="Sowmya Prakash" userId="S::sowmya.c.prakash@avanade.com::eba35ed4-c23e-41cd-9062-384040ef55eb" providerId="AD" clId="Web-{CACC8262-4653-4AAF-BBBD-173DF53CEADF}" dt="2022-06-09T12:38:33.023" v="0" actId="20577"/>
          <ac:spMkLst>
            <pc:docMk/>
            <pc:sldMk cId="1824703607" sldId="2076138247"/>
            <ac:spMk id="2" creationId="{3F9D04D7-3EDD-FBED-7CF6-DECA1FDCC19B}"/>
          </ac:spMkLst>
        </pc:spChg>
      </pc:sldChg>
    </pc:docChg>
  </pc:docChgLst>
  <pc:docChgLst>
    <pc:chgData name="Sowmya Prakash" userId="S::sowmya.c.prakash@avanade.com::eba35ed4-c23e-41cd-9062-384040ef55eb" providerId="AD" clId="Web-{B38BF805-6934-415D-B39C-138AEDEE8A8B}"/>
    <pc:docChg chg="addSld delSld modSld sldOrd">
      <pc:chgData name="Sowmya Prakash" userId="S::sowmya.c.prakash@avanade.com::eba35ed4-c23e-41cd-9062-384040ef55eb" providerId="AD" clId="Web-{B38BF805-6934-415D-B39C-138AEDEE8A8B}" dt="2022-05-30T09:43:58.441" v="804" actId="20577"/>
      <pc:docMkLst>
        <pc:docMk/>
      </pc:docMkLst>
      <pc:sldChg chg="modSp">
        <pc:chgData name="Sowmya Prakash" userId="S::sowmya.c.prakash@avanade.com::eba35ed4-c23e-41cd-9062-384040ef55eb" providerId="AD" clId="Web-{B38BF805-6934-415D-B39C-138AEDEE8A8B}" dt="2022-05-30T09:13:14.453" v="429" actId="1076"/>
        <pc:sldMkLst>
          <pc:docMk/>
          <pc:sldMk cId="1673751036" sldId="4190"/>
        </pc:sldMkLst>
        <pc:spChg chg="mod">
          <ac:chgData name="Sowmya Prakash" userId="S::sowmya.c.prakash@avanade.com::eba35ed4-c23e-41cd-9062-384040ef55eb" providerId="AD" clId="Web-{B38BF805-6934-415D-B39C-138AEDEE8A8B}" dt="2022-05-30T09:13:14.453" v="429" actId="1076"/>
          <ac:spMkLst>
            <pc:docMk/>
            <pc:sldMk cId="1673751036" sldId="4190"/>
            <ac:spMk id="3" creationId="{6A031897-32CD-4D55-A635-DF08D34B301B}"/>
          </ac:spMkLst>
        </pc:spChg>
      </pc:sldChg>
      <pc:sldChg chg="modSp">
        <pc:chgData name="Sowmya Prakash" userId="S::sowmya.c.prakash@avanade.com::eba35ed4-c23e-41cd-9062-384040ef55eb" providerId="AD" clId="Web-{B38BF805-6934-415D-B39C-138AEDEE8A8B}" dt="2022-05-30T09:13:28.938" v="430" actId="20577"/>
        <pc:sldMkLst>
          <pc:docMk/>
          <pc:sldMk cId="1356408452" sldId="4191"/>
        </pc:sldMkLst>
        <pc:spChg chg="mod">
          <ac:chgData name="Sowmya Prakash" userId="S::sowmya.c.prakash@avanade.com::eba35ed4-c23e-41cd-9062-384040ef55eb" providerId="AD" clId="Web-{B38BF805-6934-415D-B39C-138AEDEE8A8B}" dt="2022-05-30T09:13:28.938" v="430" actId="20577"/>
          <ac:spMkLst>
            <pc:docMk/>
            <pc:sldMk cId="1356408452" sldId="4191"/>
            <ac:spMk id="3" creationId="{4B6C4765-25A3-476A-AE97-4C665D1DF807}"/>
          </ac:spMkLst>
        </pc:spChg>
      </pc:sldChg>
      <pc:sldChg chg="modSp ord">
        <pc:chgData name="Sowmya Prakash" userId="S::sowmya.c.prakash@avanade.com::eba35ed4-c23e-41cd-9062-384040ef55eb" providerId="AD" clId="Web-{B38BF805-6934-415D-B39C-138AEDEE8A8B}" dt="2022-05-30T08:25:55.410" v="61" actId="14100"/>
        <pc:sldMkLst>
          <pc:docMk/>
          <pc:sldMk cId="1150713332" sldId="4192"/>
        </pc:sldMkLst>
        <pc:spChg chg="mod">
          <ac:chgData name="Sowmya Prakash" userId="S::sowmya.c.prakash@avanade.com::eba35ed4-c23e-41cd-9062-384040ef55eb" providerId="AD" clId="Web-{B38BF805-6934-415D-B39C-138AEDEE8A8B}" dt="2022-05-30T08:25:55.410" v="61" actId="14100"/>
          <ac:spMkLst>
            <pc:docMk/>
            <pc:sldMk cId="1150713332" sldId="4192"/>
            <ac:spMk id="2" creationId="{61D3BC30-1208-4F47-B6FB-84D9C2BC4764}"/>
          </ac:spMkLst>
        </pc:spChg>
        <pc:spChg chg="mod">
          <ac:chgData name="Sowmya Prakash" userId="S::sowmya.c.prakash@avanade.com::eba35ed4-c23e-41cd-9062-384040ef55eb" providerId="AD" clId="Web-{B38BF805-6934-415D-B39C-138AEDEE8A8B}" dt="2022-05-30T08:25:09.924" v="55" actId="20577"/>
          <ac:spMkLst>
            <pc:docMk/>
            <pc:sldMk cId="1150713332" sldId="4192"/>
            <ac:spMk id="3" creationId="{CF4F34F6-815C-4E01-9A42-2E895C8EFBE8}"/>
          </ac:spMkLst>
        </pc:spChg>
      </pc:sldChg>
      <pc:sldChg chg="mod modShow">
        <pc:chgData name="Sowmya Prakash" userId="S::sowmya.c.prakash@avanade.com::eba35ed4-c23e-41cd-9062-384040ef55eb" providerId="AD" clId="Web-{B38BF805-6934-415D-B39C-138AEDEE8A8B}" dt="2022-05-30T09:18:36.060" v="536"/>
        <pc:sldMkLst>
          <pc:docMk/>
          <pc:sldMk cId="3009970899" sldId="2076138217"/>
        </pc:sldMkLst>
      </pc:sldChg>
      <pc:sldChg chg="modSp ord">
        <pc:chgData name="Sowmya Prakash" userId="S::sowmya.c.prakash@avanade.com::eba35ed4-c23e-41cd-9062-384040ef55eb" providerId="AD" clId="Web-{B38BF805-6934-415D-B39C-138AEDEE8A8B}" dt="2022-05-30T08:25:03.658" v="53" actId="20577"/>
        <pc:sldMkLst>
          <pc:docMk/>
          <pc:sldMk cId="4282176044" sldId="2076138218"/>
        </pc:sldMkLst>
        <pc:spChg chg="mod">
          <ac:chgData name="Sowmya Prakash" userId="S::sowmya.c.prakash@avanade.com::eba35ed4-c23e-41cd-9062-384040ef55eb" providerId="AD" clId="Web-{B38BF805-6934-415D-B39C-138AEDEE8A8B}" dt="2022-05-30T08:25:03.658" v="53" actId="20577"/>
          <ac:spMkLst>
            <pc:docMk/>
            <pc:sldMk cId="4282176044" sldId="2076138218"/>
            <ac:spMk id="3" creationId="{7AAAD5EE-B8A0-4A4A-BADC-253F73F6A9DC}"/>
          </ac:spMkLst>
        </pc:spChg>
      </pc:sldChg>
      <pc:sldChg chg="modSp new ord">
        <pc:chgData name="Sowmya Prakash" userId="S::sowmya.c.prakash@avanade.com::eba35ed4-c23e-41cd-9062-384040ef55eb" providerId="AD" clId="Web-{B38BF805-6934-415D-B39C-138AEDEE8A8B}" dt="2022-05-30T08:44:17.441" v="255" actId="20577"/>
        <pc:sldMkLst>
          <pc:docMk/>
          <pc:sldMk cId="1299764104" sldId="2076138229"/>
        </pc:sldMkLst>
        <pc:spChg chg="mod">
          <ac:chgData name="Sowmya Prakash" userId="S::sowmya.c.prakash@avanade.com::eba35ed4-c23e-41cd-9062-384040ef55eb" providerId="AD" clId="Web-{B38BF805-6934-415D-B39C-138AEDEE8A8B}" dt="2022-05-30T08:44:17.441" v="255" actId="20577"/>
          <ac:spMkLst>
            <pc:docMk/>
            <pc:sldMk cId="1299764104" sldId="2076138229"/>
            <ac:spMk id="2" creationId="{0613131F-476B-9774-C36B-AA4C5277D7AA}"/>
          </ac:spMkLst>
        </pc:spChg>
        <pc:spChg chg="mod">
          <ac:chgData name="Sowmya Prakash" userId="S::sowmya.c.prakash@avanade.com::eba35ed4-c23e-41cd-9062-384040ef55eb" providerId="AD" clId="Web-{B38BF805-6934-415D-B39C-138AEDEE8A8B}" dt="2022-05-30T08:33:53.962" v="206" actId="1076"/>
          <ac:spMkLst>
            <pc:docMk/>
            <pc:sldMk cId="1299764104" sldId="2076138229"/>
            <ac:spMk id="3" creationId="{15FC23A7-8F1F-9674-8FAF-5A6C3846FECE}"/>
          </ac:spMkLst>
        </pc:spChg>
      </pc:sldChg>
      <pc:sldChg chg="new del">
        <pc:chgData name="Sowmya Prakash" userId="S::sowmya.c.prakash@avanade.com::eba35ed4-c23e-41cd-9062-384040ef55eb" providerId="AD" clId="Web-{B38BF805-6934-415D-B39C-138AEDEE8A8B}" dt="2022-05-30T08:45:47.242" v="260"/>
        <pc:sldMkLst>
          <pc:docMk/>
          <pc:sldMk cId="4020264" sldId="2076138230"/>
        </pc:sldMkLst>
      </pc:sldChg>
      <pc:sldChg chg="delSp new del">
        <pc:chgData name="Sowmya Prakash" userId="S::sowmya.c.prakash@avanade.com::eba35ed4-c23e-41cd-9062-384040ef55eb" providerId="AD" clId="Web-{B38BF805-6934-415D-B39C-138AEDEE8A8B}" dt="2022-05-30T08:44:56.490" v="258"/>
        <pc:sldMkLst>
          <pc:docMk/>
          <pc:sldMk cId="2828975806" sldId="2076138230"/>
        </pc:sldMkLst>
        <pc:spChg chg="del">
          <ac:chgData name="Sowmya Prakash" userId="S::sowmya.c.prakash@avanade.com::eba35ed4-c23e-41cd-9062-384040ef55eb" providerId="AD" clId="Web-{B38BF805-6934-415D-B39C-138AEDEE8A8B}" dt="2022-05-30T08:44:55.224" v="257"/>
          <ac:spMkLst>
            <pc:docMk/>
            <pc:sldMk cId="2828975806" sldId="2076138230"/>
            <ac:spMk id="3" creationId="{ED31A506-0326-31FC-DFB9-17967229E94A}"/>
          </ac:spMkLst>
        </pc:spChg>
      </pc:sldChg>
      <pc:sldChg chg="delSp modSp new del">
        <pc:chgData name="Sowmya Prakash" userId="S::sowmya.c.prakash@avanade.com::eba35ed4-c23e-41cd-9062-384040ef55eb" providerId="AD" clId="Web-{B38BF805-6934-415D-B39C-138AEDEE8A8B}" dt="2022-05-30T08:48:12.748" v="301"/>
        <pc:sldMkLst>
          <pc:docMk/>
          <pc:sldMk cId="4021764646" sldId="2076138230"/>
        </pc:sldMkLst>
        <pc:spChg chg="mod">
          <ac:chgData name="Sowmya Prakash" userId="S::sowmya.c.prakash@avanade.com::eba35ed4-c23e-41cd-9062-384040ef55eb" providerId="AD" clId="Web-{B38BF805-6934-415D-B39C-138AEDEE8A8B}" dt="2022-05-30T08:48:00.154" v="291" actId="20577"/>
          <ac:spMkLst>
            <pc:docMk/>
            <pc:sldMk cId="4021764646" sldId="2076138230"/>
            <ac:spMk id="2" creationId="{AC9C5096-6B9D-E228-1A07-D04F4FF385E8}"/>
          </ac:spMkLst>
        </pc:spChg>
        <pc:spChg chg="del">
          <ac:chgData name="Sowmya Prakash" userId="S::sowmya.c.prakash@avanade.com::eba35ed4-c23e-41cd-9062-384040ef55eb" providerId="AD" clId="Web-{B38BF805-6934-415D-B39C-138AEDEE8A8B}" dt="2022-05-30T08:46:59.479" v="288"/>
          <ac:spMkLst>
            <pc:docMk/>
            <pc:sldMk cId="4021764646" sldId="2076138230"/>
            <ac:spMk id="3" creationId="{6CA089E7-D896-5FA3-FDF0-935BCAB8F5EE}"/>
          </ac:spMkLst>
        </pc:spChg>
      </pc:sldChg>
      <pc:sldChg chg="delSp modSp new del">
        <pc:chgData name="Sowmya Prakash" userId="S::sowmya.c.prakash@avanade.com::eba35ed4-c23e-41cd-9062-384040ef55eb" providerId="AD" clId="Web-{B38BF805-6934-415D-B39C-138AEDEE8A8B}" dt="2022-05-30T08:54:27.983" v="396"/>
        <pc:sldMkLst>
          <pc:docMk/>
          <pc:sldMk cId="394996994" sldId="2076138231"/>
        </pc:sldMkLst>
        <pc:spChg chg="mod">
          <ac:chgData name="Sowmya Prakash" userId="S::sowmya.c.prakash@avanade.com::eba35ed4-c23e-41cd-9062-384040ef55eb" providerId="AD" clId="Web-{B38BF805-6934-415D-B39C-138AEDEE8A8B}" dt="2022-05-30T08:54:17.404" v="392" actId="20577"/>
          <ac:spMkLst>
            <pc:docMk/>
            <pc:sldMk cId="394996994" sldId="2076138231"/>
            <ac:spMk id="2" creationId="{461A5A10-020D-7177-74EB-C25B933A930E}"/>
          </ac:spMkLst>
        </pc:spChg>
        <pc:spChg chg="del">
          <ac:chgData name="Sowmya Prakash" userId="S::sowmya.c.prakash@avanade.com::eba35ed4-c23e-41cd-9062-384040ef55eb" providerId="AD" clId="Web-{B38BF805-6934-415D-B39C-138AEDEE8A8B}" dt="2022-05-30T08:47:54.076" v="290"/>
          <ac:spMkLst>
            <pc:docMk/>
            <pc:sldMk cId="394996994" sldId="2076138231"/>
            <ac:spMk id="3" creationId="{F6136FBC-BDA2-9BE3-E698-086307EFD486}"/>
          </ac:spMkLst>
        </pc:spChg>
      </pc:sldChg>
      <pc:sldChg chg="modSp add del replId">
        <pc:chgData name="Sowmya Prakash" userId="S::sowmya.c.prakash@avanade.com::eba35ed4-c23e-41cd-9062-384040ef55eb" providerId="AD" clId="Web-{B38BF805-6934-415D-B39C-138AEDEE8A8B}" dt="2022-05-30T08:55:45.893" v="413"/>
        <pc:sldMkLst>
          <pc:docMk/>
          <pc:sldMk cId="1953537093" sldId="2076138232"/>
        </pc:sldMkLst>
        <pc:spChg chg="mod">
          <ac:chgData name="Sowmya Prakash" userId="S::sowmya.c.prakash@avanade.com::eba35ed4-c23e-41cd-9062-384040ef55eb" providerId="AD" clId="Web-{B38BF805-6934-415D-B39C-138AEDEE8A8B}" dt="2022-05-30T08:54:38.186" v="398" actId="20577"/>
          <ac:spMkLst>
            <pc:docMk/>
            <pc:sldMk cId="1953537093" sldId="2076138232"/>
            <ac:spMk id="2" creationId="{461A5A10-020D-7177-74EB-C25B933A930E}"/>
          </ac:spMkLst>
        </pc:spChg>
      </pc:sldChg>
      <pc:sldChg chg="delSp modSp add del replId">
        <pc:chgData name="Sowmya Prakash" userId="S::sowmya.c.prakash@avanade.com::eba35ed4-c23e-41cd-9062-384040ef55eb" providerId="AD" clId="Web-{B38BF805-6934-415D-B39C-138AEDEE8A8B}" dt="2022-05-30T08:50:39.551" v="326"/>
        <pc:sldMkLst>
          <pc:docMk/>
          <pc:sldMk cId="1979539847" sldId="2076138232"/>
        </pc:sldMkLst>
        <pc:spChg chg="mod">
          <ac:chgData name="Sowmya Prakash" userId="S::sowmya.c.prakash@avanade.com::eba35ed4-c23e-41cd-9062-384040ef55eb" providerId="AD" clId="Web-{B38BF805-6934-415D-B39C-138AEDEE8A8B}" dt="2022-05-30T08:50:00.425" v="317" actId="1076"/>
          <ac:spMkLst>
            <pc:docMk/>
            <pc:sldMk cId="1979539847" sldId="2076138232"/>
            <ac:spMk id="6" creationId="{82249EEA-3CC6-AB75-AD27-1E2D877C41B8}"/>
          </ac:spMkLst>
        </pc:spChg>
        <pc:spChg chg="mod">
          <ac:chgData name="Sowmya Prakash" userId="S::sowmya.c.prakash@avanade.com::eba35ed4-c23e-41cd-9062-384040ef55eb" providerId="AD" clId="Web-{B38BF805-6934-415D-B39C-138AEDEE8A8B}" dt="2022-05-30T08:50:27.613" v="324" actId="1076"/>
          <ac:spMkLst>
            <pc:docMk/>
            <pc:sldMk cId="1979539847" sldId="2076138232"/>
            <ac:spMk id="7" creationId="{3F43FE0B-2CB7-4C88-B1C1-8F38BEF182DD}"/>
          </ac:spMkLst>
        </pc:spChg>
        <pc:spChg chg="mod">
          <ac:chgData name="Sowmya Prakash" userId="S::sowmya.c.prakash@avanade.com::eba35ed4-c23e-41cd-9062-384040ef55eb" providerId="AD" clId="Web-{B38BF805-6934-415D-B39C-138AEDEE8A8B}" dt="2022-05-30T08:49:38.361" v="309" actId="1076"/>
          <ac:spMkLst>
            <pc:docMk/>
            <pc:sldMk cId="1979539847" sldId="2076138232"/>
            <ac:spMk id="8" creationId="{8A2BAEE4-5C06-53F4-A991-A191D08736B4}"/>
          </ac:spMkLst>
        </pc:spChg>
        <pc:spChg chg="mod">
          <ac:chgData name="Sowmya Prakash" userId="S::sowmya.c.prakash@avanade.com::eba35ed4-c23e-41cd-9062-384040ef55eb" providerId="AD" clId="Web-{B38BF805-6934-415D-B39C-138AEDEE8A8B}" dt="2022-05-30T08:50:02.628" v="318" actId="1076"/>
          <ac:spMkLst>
            <pc:docMk/>
            <pc:sldMk cId="1979539847" sldId="2076138232"/>
            <ac:spMk id="15" creationId="{4A9BCBC9-FAAF-F08A-35FF-0747646E8182}"/>
          </ac:spMkLst>
        </pc:spChg>
        <pc:spChg chg="mod">
          <ac:chgData name="Sowmya Prakash" userId="S::sowmya.c.prakash@avanade.com::eba35ed4-c23e-41cd-9062-384040ef55eb" providerId="AD" clId="Web-{B38BF805-6934-415D-B39C-138AEDEE8A8B}" dt="2022-05-30T08:50:11.503" v="320" actId="1076"/>
          <ac:spMkLst>
            <pc:docMk/>
            <pc:sldMk cId="1979539847" sldId="2076138232"/>
            <ac:spMk id="16" creationId="{0621A2F8-83E8-9596-A0D4-F39A67B9C9FF}"/>
          </ac:spMkLst>
        </pc:spChg>
        <pc:spChg chg="mod">
          <ac:chgData name="Sowmya Prakash" userId="S::sowmya.c.prakash@avanade.com::eba35ed4-c23e-41cd-9062-384040ef55eb" providerId="AD" clId="Web-{B38BF805-6934-415D-B39C-138AEDEE8A8B}" dt="2022-05-30T08:49:41.049" v="310" actId="1076"/>
          <ac:spMkLst>
            <pc:docMk/>
            <pc:sldMk cId="1979539847" sldId="2076138232"/>
            <ac:spMk id="17" creationId="{ECD3B46F-224A-D100-1802-58CEF9D82284}"/>
          </ac:spMkLst>
        </pc:spChg>
        <pc:spChg chg="mod">
          <ac:chgData name="Sowmya Prakash" userId="S::sowmya.c.prakash@avanade.com::eba35ed4-c23e-41cd-9062-384040ef55eb" providerId="AD" clId="Web-{B38BF805-6934-415D-B39C-138AEDEE8A8B}" dt="2022-05-30T08:49:27.486" v="306" actId="1076"/>
          <ac:spMkLst>
            <pc:docMk/>
            <pc:sldMk cId="1979539847" sldId="2076138232"/>
            <ac:spMk id="22" creationId="{4EA021A0-AA7F-6731-5F11-3233D381D149}"/>
          </ac:spMkLst>
        </pc:spChg>
        <pc:cxnChg chg="del">
          <ac:chgData name="Sowmya Prakash" userId="S::sowmya.c.prakash@avanade.com::eba35ed4-c23e-41cd-9062-384040ef55eb" providerId="AD" clId="Web-{B38BF805-6934-415D-B39C-138AEDEE8A8B}" dt="2022-05-30T08:50:18.066" v="322"/>
          <ac:cxnSpMkLst>
            <pc:docMk/>
            <pc:sldMk cId="1979539847" sldId="2076138232"/>
            <ac:cxnSpMk id="11" creationId="{5D2C1B96-4F7E-A2BC-AE04-989C1D99A09D}"/>
          </ac:cxnSpMkLst>
        </pc:cxnChg>
        <pc:cxnChg chg="mod">
          <ac:chgData name="Sowmya Prakash" userId="S::sowmya.c.prakash@avanade.com::eba35ed4-c23e-41cd-9062-384040ef55eb" providerId="AD" clId="Web-{B38BF805-6934-415D-B39C-138AEDEE8A8B}" dt="2022-05-30T08:50:31.864" v="325" actId="1076"/>
          <ac:cxnSpMkLst>
            <pc:docMk/>
            <pc:sldMk cId="1979539847" sldId="2076138232"/>
            <ac:cxnSpMk id="12" creationId="{F7ADBD40-E306-5D5D-ABEF-D57DB9EB9A8F}"/>
          </ac:cxnSpMkLst>
        </pc:cxnChg>
        <pc:cxnChg chg="mod">
          <ac:chgData name="Sowmya Prakash" userId="S::sowmya.c.prakash@avanade.com::eba35ed4-c23e-41cd-9062-384040ef55eb" providerId="AD" clId="Web-{B38BF805-6934-415D-B39C-138AEDEE8A8B}" dt="2022-05-30T08:49:45.299" v="311" actId="1076"/>
          <ac:cxnSpMkLst>
            <pc:docMk/>
            <pc:sldMk cId="1979539847" sldId="2076138232"/>
            <ac:cxnSpMk id="21" creationId="{9C4D4CE4-C098-9E4B-3DBF-89813B7C5477}"/>
          </ac:cxnSpMkLst>
        </pc:cxnChg>
        <pc:cxnChg chg="mod">
          <ac:chgData name="Sowmya Prakash" userId="S::sowmya.c.prakash@avanade.com::eba35ed4-c23e-41cd-9062-384040ef55eb" providerId="AD" clId="Web-{B38BF805-6934-415D-B39C-138AEDEE8A8B}" dt="2022-05-30T08:50:15.738" v="321" actId="14100"/>
          <ac:cxnSpMkLst>
            <pc:docMk/>
            <pc:sldMk cId="1979539847" sldId="2076138232"/>
            <ac:cxnSpMk id="23" creationId="{9C4B1CFA-4D59-185B-0BE9-06BFD87FCB98}"/>
          </ac:cxnSpMkLst>
        </pc:cxnChg>
      </pc:sldChg>
      <pc:sldChg chg="modSp add del replId">
        <pc:chgData name="Sowmya Prakash" userId="S::sowmya.c.prakash@avanade.com::eba35ed4-c23e-41cd-9062-384040ef55eb" providerId="AD" clId="Web-{B38BF805-6934-415D-B39C-138AEDEE8A8B}" dt="2022-05-30T08:56:04.300" v="418"/>
        <pc:sldMkLst>
          <pc:docMk/>
          <pc:sldMk cId="648073686" sldId="2076138233"/>
        </pc:sldMkLst>
        <pc:spChg chg="mod">
          <ac:chgData name="Sowmya Prakash" userId="S::sowmya.c.prakash@avanade.com::eba35ed4-c23e-41cd-9062-384040ef55eb" providerId="AD" clId="Web-{B38BF805-6934-415D-B39C-138AEDEE8A8B}" dt="2022-05-30T08:55:59.799" v="416" actId="20577"/>
          <ac:spMkLst>
            <pc:docMk/>
            <pc:sldMk cId="648073686" sldId="2076138233"/>
            <ac:spMk id="2" creationId="{461A5A10-020D-7177-74EB-C25B933A930E}"/>
          </ac:spMkLst>
        </pc:spChg>
      </pc:sldChg>
      <pc:sldChg chg="delSp modSp new">
        <pc:chgData name="Sowmya Prakash" userId="S::sowmya.c.prakash@avanade.com::eba35ed4-c23e-41cd-9062-384040ef55eb" providerId="AD" clId="Web-{B38BF805-6934-415D-B39C-138AEDEE8A8B}" dt="2022-05-30T08:55:21.704" v="409" actId="20577"/>
        <pc:sldMkLst>
          <pc:docMk/>
          <pc:sldMk cId="1163105268" sldId="2076138234"/>
        </pc:sldMkLst>
        <pc:spChg chg="mod">
          <ac:chgData name="Sowmya Prakash" userId="S::sowmya.c.prakash@avanade.com::eba35ed4-c23e-41cd-9062-384040ef55eb" providerId="AD" clId="Web-{B38BF805-6934-415D-B39C-138AEDEE8A8B}" dt="2022-05-30T08:55:21.704" v="409" actId="20577"/>
          <ac:spMkLst>
            <pc:docMk/>
            <pc:sldMk cId="1163105268" sldId="2076138234"/>
            <ac:spMk id="2" creationId="{D9D49CD5-FB4D-8E99-A7EC-6D51D759A3E1}"/>
          </ac:spMkLst>
        </pc:spChg>
        <pc:spChg chg="del">
          <ac:chgData name="Sowmya Prakash" userId="S::sowmya.c.prakash@avanade.com::eba35ed4-c23e-41cd-9062-384040ef55eb" providerId="AD" clId="Web-{B38BF805-6934-415D-B39C-138AEDEE8A8B}" dt="2022-05-30T08:54:21.530" v="395"/>
          <ac:spMkLst>
            <pc:docMk/>
            <pc:sldMk cId="1163105268" sldId="2076138234"/>
            <ac:spMk id="3" creationId="{EE48201E-E672-BA46-23FF-EA6482E82216}"/>
          </ac:spMkLst>
        </pc:spChg>
      </pc:sldChg>
      <pc:sldChg chg="modSp add replId">
        <pc:chgData name="Sowmya Prakash" userId="S::sowmya.c.prakash@avanade.com::eba35ed4-c23e-41cd-9062-384040ef55eb" providerId="AD" clId="Web-{B38BF805-6934-415D-B39C-138AEDEE8A8B}" dt="2022-05-30T08:55:43.392" v="412" actId="14100"/>
        <pc:sldMkLst>
          <pc:docMk/>
          <pc:sldMk cId="1435549696" sldId="2076138235"/>
        </pc:sldMkLst>
        <pc:spChg chg="mod">
          <ac:chgData name="Sowmya Prakash" userId="S::sowmya.c.prakash@avanade.com::eba35ed4-c23e-41cd-9062-384040ef55eb" providerId="AD" clId="Web-{B38BF805-6934-415D-B39C-138AEDEE8A8B}" dt="2022-05-30T08:55:43.392" v="412" actId="14100"/>
          <ac:spMkLst>
            <pc:docMk/>
            <pc:sldMk cId="1435549696" sldId="2076138235"/>
            <ac:spMk id="2" creationId="{D9D49CD5-FB4D-8E99-A7EC-6D51D759A3E1}"/>
          </ac:spMkLst>
        </pc:spChg>
      </pc:sldChg>
      <pc:sldChg chg="modSp add ord replId">
        <pc:chgData name="Sowmya Prakash" userId="S::sowmya.c.prakash@avanade.com::eba35ed4-c23e-41cd-9062-384040ef55eb" providerId="AD" clId="Web-{B38BF805-6934-415D-B39C-138AEDEE8A8B}" dt="2022-05-30T08:56:02.721" v="417" actId="20577"/>
        <pc:sldMkLst>
          <pc:docMk/>
          <pc:sldMk cId="1936365849" sldId="2076138236"/>
        </pc:sldMkLst>
        <pc:spChg chg="mod">
          <ac:chgData name="Sowmya Prakash" userId="S::sowmya.c.prakash@avanade.com::eba35ed4-c23e-41cd-9062-384040ef55eb" providerId="AD" clId="Web-{B38BF805-6934-415D-B39C-138AEDEE8A8B}" dt="2022-05-30T08:56:02.721" v="417" actId="20577"/>
          <ac:spMkLst>
            <pc:docMk/>
            <pc:sldMk cId="1936365849" sldId="2076138236"/>
            <ac:spMk id="2" creationId="{D9D49CD5-FB4D-8E99-A7EC-6D51D759A3E1}"/>
          </ac:spMkLst>
        </pc:spChg>
      </pc:sldChg>
      <pc:sldChg chg="modSp new">
        <pc:chgData name="Sowmya Prakash" userId="S::sowmya.c.prakash@avanade.com::eba35ed4-c23e-41cd-9062-384040ef55eb" providerId="AD" clId="Web-{B38BF805-6934-415D-B39C-138AEDEE8A8B}" dt="2022-05-30T09:19:20.562" v="539" actId="1076"/>
        <pc:sldMkLst>
          <pc:docMk/>
          <pc:sldMk cId="3840038549" sldId="2076138237"/>
        </pc:sldMkLst>
        <pc:spChg chg="mod">
          <ac:chgData name="Sowmya Prakash" userId="S::sowmya.c.prakash@avanade.com::eba35ed4-c23e-41cd-9062-384040ef55eb" providerId="AD" clId="Web-{B38BF805-6934-415D-B39C-138AEDEE8A8B}" dt="2022-05-30T09:19:20.562" v="539" actId="1076"/>
          <ac:spMkLst>
            <pc:docMk/>
            <pc:sldMk cId="3840038549" sldId="2076138237"/>
            <ac:spMk id="2" creationId="{BF6078F6-81C7-9763-1D11-012D9FC82663}"/>
          </ac:spMkLst>
        </pc:spChg>
        <pc:spChg chg="mod">
          <ac:chgData name="Sowmya Prakash" userId="S::sowmya.c.prakash@avanade.com::eba35ed4-c23e-41cd-9062-384040ef55eb" providerId="AD" clId="Web-{B38BF805-6934-415D-B39C-138AEDEE8A8B}" dt="2022-05-30T09:14:03.705" v="445" actId="20577"/>
          <ac:spMkLst>
            <pc:docMk/>
            <pc:sldMk cId="3840038549" sldId="2076138237"/>
            <ac:spMk id="3" creationId="{D9872C76-1B64-4C2A-D58D-CBDF2C9E7E15}"/>
          </ac:spMkLst>
        </pc:spChg>
      </pc:sldChg>
      <pc:sldChg chg="modSp add replId">
        <pc:chgData name="Sowmya Prakash" userId="S::sowmya.c.prakash@avanade.com::eba35ed4-c23e-41cd-9062-384040ef55eb" providerId="AD" clId="Web-{B38BF805-6934-415D-B39C-138AEDEE8A8B}" dt="2022-05-30T09:19:35.203" v="546" actId="20577"/>
        <pc:sldMkLst>
          <pc:docMk/>
          <pc:sldMk cId="3528727688" sldId="2076138238"/>
        </pc:sldMkLst>
        <pc:spChg chg="mod">
          <ac:chgData name="Sowmya Prakash" userId="S::sowmya.c.prakash@avanade.com::eba35ed4-c23e-41cd-9062-384040ef55eb" providerId="AD" clId="Web-{B38BF805-6934-415D-B39C-138AEDEE8A8B}" dt="2022-05-30T09:19:35.203" v="546" actId="20577"/>
          <ac:spMkLst>
            <pc:docMk/>
            <pc:sldMk cId="3528727688" sldId="2076138238"/>
            <ac:spMk id="2" creationId="{D9D49CD5-FB4D-8E99-A7EC-6D51D759A3E1}"/>
          </ac:spMkLst>
        </pc:spChg>
      </pc:sldChg>
      <pc:sldChg chg="modSp add replId">
        <pc:chgData name="Sowmya Prakash" userId="S::sowmya.c.prakash@avanade.com::eba35ed4-c23e-41cd-9062-384040ef55eb" providerId="AD" clId="Web-{B38BF805-6934-415D-B39C-138AEDEE8A8B}" dt="2022-05-30T09:19:45.032" v="562" actId="20577"/>
        <pc:sldMkLst>
          <pc:docMk/>
          <pc:sldMk cId="3411965556" sldId="2076138239"/>
        </pc:sldMkLst>
        <pc:spChg chg="mod">
          <ac:chgData name="Sowmya Prakash" userId="S::sowmya.c.prakash@avanade.com::eba35ed4-c23e-41cd-9062-384040ef55eb" providerId="AD" clId="Web-{B38BF805-6934-415D-B39C-138AEDEE8A8B}" dt="2022-05-30T09:19:45.032" v="562" actId="20577"/>
          <ac:spMkLst>
            <pc:docMk/>
            <pc:sldMk cId="3411965556" sldId="2076138239"/>
            <ac:spMk id="2" creationId="{D9D49CD5-FB4D-8E99-A7EC-6D51D759A3E1}"/>
          </ac:spMkLst>
        </pc:spChg>
      </pc:sldChg>
      <pc:sldChg chg="modSp add replId">
        <pc:chgData name="Sowmya Prakash" userId="S::sowmya.c.prakash@avanade.com::eba35ed4-c23e-41cd-9062-384040ef55eb" providerId="AD" clId="Web-{B38BF805-6934-415D-B39C-138AEDEE8A8B}" dt="2022-05-30T09:19:52.829" v="575" actId="20577"/>
        <pc:sldMkLst>
          <pc:docMk/>
          <pc:sldMk cId="2102757821" sldId="2076138240"/>
        </pc:sldMkLst>
        <pc:spChg chg="mod">
          <ac:chgData name="Sowmya Prakash" userId="S::sowmya.c.prakash@avanade.com::eba35ed4-c23e-41cd-9062-384040ef55eb" providerId="AD" clId="Web-{B38BF805-6934-415D-B39C-138AEDEE8A8B}" dt="2022-05-30T09:19:52.829" v="575" actId="20577"/>
          <ac:spMkLst>
            <pc:docMk/>
            <pc:sldMk cId="2102757821" sldId="2076138240"/>
            <ac:spMk id="2" creationId="{D9D49CD5-FB4D-8E99-A7EC-6D51D759A3E1}"/>
          </ac:spMkLst>
        </pc:spChg>
      </pc:sldChg>
      <pc:sldChg chg="modSp add replId">
        <pc:chgData name="Sowmya Prakash" userId="S::sowmya.c.prakash@avanade.com::eba35ed4-c23e-41cd-9062-384040ef55eb" providerId="AD" clId="Web-{B38BF805-6934-415D-B39C-138AEDEE8A8B}" dt="2022-05-30T09:20:33.910" v="577" actId="20577"/>
        <pc:sldMkLst>
          <pc:docMk/>
          <pc:sldMk cId="1830760602" sldId="2076138241"/>
        </pc:sldMkLst>
        <pc:spChg chg="mod">
          <ac:chgData name="Sowmya Prakash" userId="S::sowmya.c.prakash@avanade.com::eba35ed4-c23e-41cd-9062-384040ef55eb" providerId="AD" clId="Web-{B38BF805-6934-415D-B39C-138AEDEE8A8B}" dt="2022-05-30T09:20:33.910" v="577" actId="20577"/>
          <ac:spMkLst>
            <pc:docMk/>
            <pc:sldMk cId="1830760602" sldId="2076138241"/>
            <ac:spMk id="2" creationId="{D9D49CD5-FB4D-8E99-A7EC-6D51D759A3E1}"/>
          </ac:spMkLst>
        </pc:spChg>
      </pc:sldChg>
      <pc:sldChg chg="modSp new ord">
        <pc:chgData name="Sowmya Prakash" userId="S::sowmya.c.prakash@avanade.com::eba35ed4-c23e-41cd-9062-384040ef55eb" providerId="AD" clId="Web-{B38BF805-6934-415D-B39C-138AEDEE8A8B}" dt="2022-05-30T09:30:01.153" v="767" actId="20577"/>
        <pc:sldMkLst>
          <pc:docMk/>
          <pc:sldMk cId="1225745235" sldId="2076138242"/>
        </pc:sldMkLst>
        <pc:spChg chg="mod">
          <ac:chgData name="Sowmya Prakash" userId="S::sowmya.c.prakash@avanade.com::eba35ed4-c23e-41cd-9062-384040ef55eb" providerId="AD" clId="Web-{B38BF805-6934-415D-B39C-138AEDEE8A8B}" dt="2022-05-30T09:30:01.153" v="767" actId="20577"/>
          <ac:spMkLst>
            <pc:docMk/>
            <pc:sldMk cId="1225745235" sldId="2076138242"/>
            <ac:spMk id="2" creationId="{CBDB51F9-2AB6-AB31-92DB-CE455EDC96C0}"/>
          </ac:spMkLst>
        </pc:spChg>
        <pc:spChg chg="mod">
          <ac:chgData name="Sowmya Prakash" userId="S::sowmya.c.prakash@avanade.com::eba35ed4-c23e-41cd-9062-384040ef55eb" providerId="AD" clId="Web-{B38BF805-6934-415D-B39C-138AEDEE8A8B}" dt="2022-05-30T09:25:13.547" v="627" actId="14100"/>
          <ac:spMkLst>
            <pc:docMk/>
            <pc:sldMk cId="1225745235" sldId="2076138242"/>
            <ac:spMk id="3" creationId="{1087C97E-2594-744A-3B95-D6BED8D52D8A}"/>
          </ac:spMkLst>
        </pc:spChg>
      </pc:sldChg>
      <pc:sldChg chg="new del">
        <pc:chgData name="Sowmya Prakash" userId="S::sowmya.c.prakash@avanade.com::eba35ed4-c23e-41cd-9062-384040ef55eb" providerId="AD" clId="Web-{B38BF805-6934-415D-B39C-138AEDEE8A8B}" dt="2022-05-30T09:22:02.054" v="579"/>
        <pc:sldMkLst>
          <pc:docMk/>
          <pc:sldMk cId="3838247639" sldId="2076138242"/>
        </pc:sldMkLst>
      </pc:sldChg>
      <pc:sldChg chg="modSp add replId">
        <pc:chgData name="Sowmya Prakash" userId="S::sowmya.c.prakash@avanade.com::eba35ed4-c23e-41cd-9062-384040ef55eb" providerId="AD" clId="Web-{B38BF805-6934-415D-B39C-138AEDEE8A8B}" dt="2022-05-30T09:30:20.357" v="784" actId="20577"/>
        <pc:sldMkLst>
          <pc:docMk/>
          <pc:sldMk cId="2949430631" sldId="2076138243"/>
        </pc:sldMkLst>
        <pc:spChg chg="mod">
          <ac:chgData name="Sowmya Prakash" userId="S::sowmya.c.prakash@avanade.com::eba35ed4-c23e-41cd-9062-384040ef55eb" providerId="AD" clId="Web-{B38BF805-6934-415D-B39C-138AEDEE8A8B}" dt="2022-05-30T09:30:20.357" v="784" actId="20577"/>
          <ac:spMkLst>
            <pc:docMk/>
            <pc:sldMk cId="2949430631" sldId="2076138243"/>
            <ac:spMk id="2" creationId="{D9D49CD5-FB4D-8E99-A7EC-6D51D759A3E1}"/>
          </ac:spMkLst>
        </pc:spChg>
      </pc:sldChg>
      <pc:sldChg chg="new del">
        <pc:chgData name="Sowmya Prakash" userId="S::sowmya.c.prakash@avanade.com::eba35ed4-c23e-41cd-9062-384040ef55eb" providerId="AD" clId="Web-{B38BF805-6934-415D-B39C-138AEDEE8A8B}" dt="2022-05-30T09:42:26" v="786"/>
        <pc:sldMkLst>
          <pc:docMk/>
          <pc:sldMk cId="480560664" sldId="2076138244"/>
        </pc:sldMkLst>
      </pc:sldChg>
      <pc:sldChg chg="modSp new ord">
        <pc:chgData name="Sowmya Prakash" userId="S::sowmya.c.prakash@avanade.com::eba35ed4-c23e-41cd-9062-384040ef55eb" providerId="AD" clId="Web-{B38BF805-6934-415D-B39C-138AEDEE8A8B}" dt="2022-05-30T09:43:58.441" v="804" actId="20577"/>
        <pc:sldMkLst>
          <pc:docMk/>
          <pc:sldMk cId="2485657534" sldId="2076138244"/>
        </pc:sldMkLst>
        <pc:spChg chg="mod">
          <ac:chgData name="Sowmya Prakash" userId="S::sowmya.c.prakash@avanade.com::eba35ed4-c23e-41cd-9062-384040ef55eb" providerId="AD" clId="Web-{B38BF805-6934-415D-B39C-138AEDEE8A8B}" dt="2022-05-30T09:43:58.441" v="804" actId="20577"/>
          <ac:spMkLst>
            <pc:docMk/>
            <pc:sldMk cId="2485657534" sldId="2076138244"/>
            <ac:spMk id="3" creationId="{D84904CC-EBBC-73FC-4E06-0863387AC625}"/>
          </ac:spMkLst>
        </pc:spChg>
      </pc:sldChg>
    </pc:docChg>
  </pc:docChgLst>
  <pc:docChgLst>
    <pc:chgData name="Sowmya Prakash" userId="S::sowmya.c.prakash@avanade.com::eba35ed4-c23e-41cd-9062-384040ef55eb" providerId="AD" clId="Web-{0DD37AF5-EECB-4891-B5F1-BE4C23AB76C5}"/>
    <pc:docChg chg="addSld modSld">
      <pc:chgData name="Sowmya Prakash" userId="S::sowmya.c.prakash@avanade.com::eba35ed4-c23e-41cd-9062-384040ef55eb" providerId="AD" clId="Web-{0DD37AF5-EECB-4891-B5F1-BE4C23AB76C5}" dt="2022-04-22T06:41:42.620" v="906" actId="20577"/>
      <pc:docMkLst>
        <pc:docMk/>
      </pc:docMkLst>
      <pc:sldChg chg="modSp new">
        <pc:chgData name="Sowmya Prakash" userId="S::sowmya.c.prakash@avanade.com::eba35ed4-c23e-41cd-9062-384040ef55eb" providerId="AD" clId="Web-{0DD37AF5-EECB-4891-B5F1-BE4C23AB76C5}" dt="2022-04-22T06:41:42.620" v="906" actId="20577"/>
        <pc:sldMkLst>
          <pc:docMk/>
          <pc:sldMk cId="3009970899" sldId="2076138217"/>
        </pc:sldMkLst>
        <pc:spChg chg="mod">
          <ac:chgData name="Sowmya Prakash" userId="S::sowmya.c.prakash@avanade.com::eba35ed4-c23e-41cd-9062-384040ef55eb" providerId="AD" clId="Web-{0DD37AF5-EECB-4891-B5F1-BE4C23AB76C5}" dt="2022-04-22T06:41:42.620" v="906" actId="20577"/>
          <ac:spMkLst>
            <pc:docMk/>
            <pc:sldMk cId="3009970899" sldId="2076138217"/>
            <ac:spMk id="2" creationId="{8F56972D-A4FF-8DC4-C527-FD56452ED665}"/>
          </ac:spMkLst>
        </pc:spChg>
        <pc:spChg chg="mod">
          <ac:chgData name="Sowmya Prakash" userId="S::sowmya.c.prakash@avanade.com::eba35ed4-c23e-41cd-9062-384040ef55eb" providerId="AD" clId="Web-{0DD37AF5-EECB-4891-B5F1-BE4C23AB76C5}" dt="2022-04-22T06:41:29.229" v="904" actId="20577"/>
          <ac:spMkLst>
            <pc:docMk/>
            <pc:sldMk cId="3009970899" sldId="2076138217"/>
            <ac:spMk id="3" creationId="{B7E25FBC-BC97-0D23-7540-AEEA1223868F}"/>
          </ac:spMkLst>
        </pc:spChg>
      </pc:sldChg>
    </pc:docChg>
  </pc:docChgLst>
  <pc:docChgLst>
    <pc:chgData name="Sowmya Prakash" userId="S::sowmya.c.prakash@avanade.com::eba35ed4-c23e-41cd-9062-384040ef55eb" providerId="AD" clId="Web-{D3A8B4E0-6993-441D-93F2-A310D1F0FFD4}"/>
    <pc:docChg chg="modSld">
      <pc:chgData name="Sowmya Prakash" userId="S::sowmya.c.prakash@avanade.com::eba35ed4-c23e-41cd-9062-384040ef55eb" providerId="AD" clId="Web-{D3A8B4E0-6993-441D-93F2-A310D1F0FFD4}" dt="2022-05-24T14:17:59.499" v="22" actId="20577"/>
      <pc:docMkLst>
        <pc:docMk/>
      </pc:docMkLst>
      <pc:sldChg chg="modSp">
        <pc:chgData name="Sowmya Prakash" userId="S::sowmya.c.prakash@avanade.com::eba35ed4-c23e-41cd-9062-384040ef55eb" providerId="AD" clId="Web-{D3A8B4E0-6993-441D-93F2-A310D1F0FFD4}" dt="2022-05-24T14:17:59.499" v="22" actId="20577"/>
        <pc:sldMkLst>
          <pc:docMk/>
          <pc:sldMk cId="1673751036" sldId="4190"/>
        </pc:sldMkLst>
        <pc:spChg chg="mod">
          <ac:chgData name="Sowmya Prakash" userId="S::sowmya.c.prakash@avanade.com::eba35ed4-c23e-41cd-9062-384040ef55eb" providerId="AD" clId="Web-{D3A8B4E0-6993-441D-93F2-A310D1F0FFD4}" dt="2022-05-24T14:17:59.499" v="22" actId="20577"/>
          <ac:spMkLst>
            <pc:docMk/>
            <pc:sldMk cId="1673751036" sldId="4190"/>
            <ac:spMk id="2" creationId="{4D46BE12-F436-4014-A5FC-5A93FC382AA8}"/>
          </ac:spMkLst>
        </pc:spChg>
      </pc:sldChg>
      <pc:sldChg chg="addSp modSp">
        <pc:chgData name="Sowmya Prakash" userId="S::sowmya.c.prakash@avanade.com::eba35ed4-c23e-41cd-9062-384040ef55eb" providerId="AD" clId="Web-{D3A8B4E0-6993-441D-93F2-A310D1F0FFD4}" dt="2022-05-24T13:47:46.374" v="5" actId="14100"/>
        <pc:sldMkLst>
          <pc:docMk/>
          <pc:sldMk cId="278437195" sldId="2076138227"/>
        </pc:sldMkLst>
        <pc:spChg chg="add mod">
          <ac:chgData name="Sowmya Prakash" userId="S::sowmya.c.prakash@avanade.com::eba35ed4-c23e-41cd-9062-384040ef55eb" providerId="AD" clId="Web-{D3A8B4E0-6993-441D-93F2-A310D1F0FFD4}" dt="2022-05-24T13:47:22.716" v="1" actId="1076"/>
          <ac:spMkLst>
            <pc:docMk/>
            <pc:sldMk cId="278437195" sldId="2076138227"/>
            <ac:spMk id="2" creationId="{5B43BD46-95B9-1FD1-949B-304AA7333EF4}"/>
          </ac:spMkLst>
        </pc:spChg>
        <pc:cxnChg chg="add mod">
          <ac:chgData name="Sowmya Prakash" userId="S::sowmya.c.prakash@avanade.com::eba35ed4-c23e-41cd-9062-384040ef55eb" providerId="AD" clId="Web-{D3A8B4E0-6993-441D-93F2-A310D1F0FFD4}" dt="2022-05-24T13:47:46.374" v="5" actId="14100"/>
          <ac:cxnSpMkLst>
            <pc:docMk/>
            <pc:sldMk cId="278437195" sldId="2076138227"/>
            <ac:cxnSpMk id="6" creationId="{B120E8B8-A142-5DB8-C21C-05EE2E7E53B0}"/>
          </ac:cxnSpMkLst>
        </pc:cxnChg>
      </pc:sldChg>
    </pc:docChg>
  </pc:docChgLst>
  <pc:docChgLst>
    <pc:chgData name="Yi-Ting Hung" userId="S::yi-ting.hung@avanade.com::9dd5c990-abac-41d4-8ddf-f801e41b4aa1" providerId="AD" clId="Web-{90F1F6A7-1312-4E52-BF6C-ABE6D84E1984}"/>
    <pc:docChg chg="modSld">
      <pc:chgData name="Yi-Ting Hung" userId="S::yi-ting.hung@avanade.com::9dd5c990-abac-41d4-8ddf-f801e41b4aa1" providerId="AD" clId="Web-{90F1F6A7-1312-4E52-BF6C-ABE6D84E1984}" dt="2022-02-09T15:41:35.035" v="8" actId="20577"/>
      <pc:docMkLst>
        <pc:docMk/>
      </pc:docMkLst>
      <pc:sldChg chg="modSp">
        <pc:chgData name="Yi-Ting Hung" userId="S::yi-ting.hung@avanade.com::9dd5c990-abac-41d4-8ddf-f801e41b4aa1" providerId="AD" clId="Web-{90F1F6A7-1312-4E52-BF6C-ABE6D84E1984}" dt="2022-02-09T15:41:35.035" v="8" actId="20577"/>
        <pc:sldMkLst>
          <pc:docMk/>
          <pc:sldMk cId="3087520817" sldId="4152"/>
        </pc:sldMkLst>
        <pc:spChg chg="mod">
          <ac:chgData name="Yi-Ting Hung" userId="S::yi-ting.hung@avanade.com::9dd5c990-abac-41d4-8ddf-f801e41b4aa1" providerId="AD" clId="Web-{90F1F6A7-1312-4E52-BF6C-ABE6D84E1984}" dt="2022-02-09T15:41:35.035" v="8" actId="20577"/>
          <ac:spMkLst>
            <pc:docMk/>
            <pc:sldMk cId="3087520817" sldId="4152"/>
            <ac:spMk id="22" creationId="{7EF47004-05EC-459B-AF10-DDAD8F2E1D39}"/>
          </ac:spMkLst>
        </pc:spChg>
      </pc:sldChg>
    </pc:docChg>
  </pc:docChgLst>
  <pc:docChgLst>
    <pc:chgData name="Yi-Ting Hung" userId="S::yi-ting.hung@avanade.com::9dd5c990-abac-41d4-8ddf-f801e41b4aa1" providerId="AD" clId="Web-{3378C68B-F908-40D3-A2AA-63C302CCF06A}"/>
    <pc:docChg chg="modSld">
      <pc:chgData name="Yi-Ting Hung" userId="S::yi-ting.hung@avanade.com::9dd5c990-abac-41d4-8ddf-f801e41b4aa1" providerId="AD" clId="Web-{3378C68B-F908-40D3-A2AA-63C302CCF06A}" dt="2022-02-15T22:37:16.595" v="16" actId="20577"/>
      <pc:docMkLst>
        <pc:docMk/>
      </pc:docMkLst>
      <pc:sldChg chg="modSp">
        <pc:chgData name="Yi-Ting Hung" userId="S::yi-ting.hung@avanade.com::9dd5c990-abac-41d4-8ddf-f801e41b4aa1" providerId="AD" clId="Web-{3378C68B-F908-40D3-A2AA-63C302CCF06A}" dt="2022-02-15T22:37:16.595" v="16" actId="20577"/>
        <pc:sldMkLst>
          <pc:docMk/>
          <pc:sldMk cId="80863721" sldId="4148"/>
        </pc:sldMkLst>
        <pc:spChg chg="mod">
          <ac:chgData name="Yi-Ting Hung" userId="S::yi-ting.hung@avanade.com::9dd5c990-abac-41d4-8ddf-f801e41b4aa1" providerId="AD" clId="Web-{3378C68B-F908-40D3-A2AA-63C302CCF06A}" dt="2022-02-15T22:37:16.595" v="16" actId="20577"/>
          <ac:spMkLst>
            <pc:docMk/>
            <pc:sldMk cId="80863721" sldId="4148"/>
            <ac:spMk id="2" creationId="{63B36622-B6AF-AB4E-B546-278251C064AD}"/>
          </ac:spMkLst>
        </pc:spChg>
      </pc:sldChg>
    </pc:docChg>
  </pc:docChgLst>
  <pc:docChgLst>
    <pc:chgData name="Sowmya Prakash" userId="S::sowmya.c.prakash@avanade.com::eba35ed4-c23e-41cd-9062-384040ef55eb" providerId="AD" clId="Web-{BE53CCE6-8A26-4CA8-9D4E-AA013A4C91DA}"/>
    <pc:docChg chg="addSld delSld">
      <pc:chgData name="Sowmya Prakash" userId="S::sowmya.c.prakash@avanade.com::eba35ed4-c23e-41cd-9062-384040ef55eb" providerId="AD" clId="Web-{BE53CCE6-8A26-4CA8-9D4E-AA013A4C91DA}" dt="2022-05-30T14:13:13.992" v="1"/>
      <pc:docMkLst>
        <pc:docMk/>
      </pc:docMkLst>
      <pc:sldChg chg="new del">
        <pc:chgData name="Sowmya Prakash" userId="S::sowmya.c.prakash@avanade.com::eba35ed4-c23e-41cd-9062-384040ef55eb" providerId="AD" clId="Web-{BE53CCE6-8A26-4CA8-9D4E-AA013A4C91DA}" dt="2022-05-30T14:13:13.992" v="1"/>
        <pc:sldMkLst>
          <pc:docMk/>
          <pc:sldMk cId="391654918" sldId="2076138245"/>
        </pc:sldMkLst>
      </pc:sldChg>
    </pc:docChg>
  </pc:docChgLst>
  <pc:docChgLst>
    <pc:chgData name="Bernd Carsten Mader" userId="S::bernd.carsten.mader@avanade.com::13e239e5-ca64-4a83-ae92-dcfece51a1bb" providerId="AD" clId="Web-{51F1C050-5D50-65E1-122B-3788A874D367}"/>
    <pc:docChg chg="modSld">
      <pc:chgData name="Bernd Carsten Mader" userId="S::bernd.carsten.mader@avanade.com::13e239e5-ca64-4a83-ae92-dcfece51a1bb" providerId="AD" clId="Web-{51F1C050-5D50-65E1-122B-3788A874D367}" dt="2022-05-13T07:03:51.744" v="2" actId="14100"/>
      <pc:docMkLst>
        <pc:docMk/>
      </pc:docMkLst>
      <pc:sldChg chg="addSp modSp">
        <pc:chgData name="Bernd Carsten Mader" userId="S::bernd.carsten.mader@avanade.com::13e239e5-ca64-4a83-ae92-dcfece51a1bb" providerId="AD" clId="Web-{51F1C050-5D50-65E1-122B-3788A874D367}" dt="2022-05-13T07:03:51.744" v="2" actId="14100"/>
        <pc:sldMkLst>
          <pc:docMk/>
          <pc:sldMk cId="3087520817" sldId="4152"/>
        </pc:sldMkLst>
        <pc:picChg chg="add mod">
          <ac:chgData name="Bernd Carsten Mader" userId="S::bernd.carsten.mader@avanade.com::13e239e5-ca64-4a83-ae92-dcfece51a1bb" providerId="AD" clId="Web-{51F1C050-5D50-65E1-122B-3788A874D367}" dt="2022-05-13T07:03:51.744" v="2" actId="14100"/>
          <ac:picMkLst>
            <pc:docMk/>
            <pc:sldMk cId="3087520817" sldId="4152"/>
            <ac:picMk id="13" creationId="{96790E18-C9AF-69A0-3863-D6834E17021C}"/>
          </ac:picMkLst>
        </pc:picChg>
      </pc:sldChg>
    </pc:docChg>
  </pc:docChgLst>
  <pc:docChgLst>
    <pc:chgData name="Mojtaba Taslimitehrani" userId="S::m.taslimitehrani@avanade.com::2d319c6a-7427-4d25-8d37-843f6cc58293" providerId="AD" clId="Web-{1FD14F28-77F1-6F51-D883-66C9286D7C74}"/>
    <pc:docChg chg="addSld delSld modSld">
      <pc:chgData name="Mojtaba Taslimitehrani" userId="S::m.taslimitehrani@avanade.com::2d319c6a-7427-4d25-8d37-843f6cc58293" providerId="AD" clId="Web-{1FD14F28-77F1-6F51-D883-66C9286D7C74}" dt="2022-02-17T13:52:11.638" v="1065" actId="20577"/>
      <pc:docMkLst>
        <pc:docMk/>
      </pc:docMkLst>
      <pc:sldChg chg="modSp">
        <pc:chgData name="Mojtaba Taslimitehrani" userId="S::m.taslimitehrani@avanade.com::2d319c6a-7427-4d25-8d37-843f6cc58293" providerId="AD" clId="Web-{1FD14F28-77F1-6F51-D883-66C9286D7C74}" dt="2022-02-17T13:51:10.745" v="1058" actId="20577"/>
        <pc:sldMkLst>
          <pc:docMk/>
          <pc:sldMk cId="1875863502" sldId="4159"/>
        </pc:sldMkLst>
        <pc:spChg chg="mod">
          <ac:chgData name="Mojtaba Taslimitehrani" userId="S::m.taslimitehrani@avanade.com::2d319c6a-7427-4d25-8d37-843f6cc58293" providerId="AD" clId="Web-{1FD14F28-77F1-6F51-D883-66C9286D7C74}" dt="2022-02-17T13:51:10.745" v="1058" actId="20577"/>
          <ac:spMkLst>
            <pc:docMk/>
            <pc:sldMk cId="1875863502" sldId="4159"/>
            <ac:spMk id="2" creationId="{63B36622-B6AF-AB4E-B546-278251C064AD}"/>
          </ac:spMkLst>
        </pc:spChg>
        <pc:spChg chg="mod">
          <ac:chgData name="Mojtaba Taslimitehrani" userId="S::m.taslimitehrani@avanade.com::2d319c6a-7427-4d25-8d37-843f6cc58293" providerId="AD" clId="Web-{1FD14F28-77F1-6F51-D883-66C9286D7C74}" dt="2022-02-17T13:42:40.887" v="840" actId="20577"/>
          <ac:spMkLst>
            <pc:docMk/>
            <pc:sldMk cId="1875863502" sldId="4159"/>
            <ac:spMk id="3" creationId="{6578AF98-DD32-4443-AFE5-519E84075324}"/>
          </ac:spMkLst>
        </pc:spChg>
      </pc:sldChg>
      <pc:sldChg chg="modSp add replId">
        <pc:chgData name="Mojtaba Taslimitehrani" userId="S::m.taslimitehrani@avanade.com::2d319c6a-7427-4d25-8d37-843f6cc58293" providerId="AD" clId="Web-{1FD14F28-77F1-6F51-D883-66C9286D7C74}" dt="2022-02-17T13:24:39.276" v="391" actId="20577"/>
        <pc:sldMkLst>
          <pc:docMk/>
          <pc:sldMk cId="3821041386" sldId="4166"/>
        </pc:sldMkLst>
        <pc:spChg chg="mod">
          <ac:chgData name="Mojtaba Taslimitehrani" userId="S::m.taslimitehrani@avanade.com::2d319c6a-7427-4d25-8d37-843f6cc58293" providerId="AD" clId="Web-{1FD14F28-77F1-6F51-D883-66C9286D7C74}" dt="2022-02-17T13:22:20.725" v="329" actId="20577"/>
          <ac:spMkLst>
            <pc:docMk/>
            <pc:sldMk cId="3821041386" sldId="4166"/>
            <ac:spMk id="2" creationId="{63B36622-B6AF-AB4E-B546-278251C064AD}"/>
          </ac:spMkLst>
        </pc:spChg>
        <pc:spChg chg="mod">
          <ac:chgData name="Mojtaba Taslimitehrani" userId="S::m.taslimitehrani@avanade.com::2d319c6a-7427-4d25-8d37-843f6cc58293" providerId="AD" clId="Web-{1FD14F28-77F1-6F51-D883-66C9286D7C74}" dt="2022-02-17T13:24:39.276" v="391" actId="20577"/>
          <ac:spMkLst>
            <pc:docMk/>
            <pc:sldMk cId="3821041386" sldId="4166"/>
            <ac:spMk id="3" creationId="{6578AF98-DD32-4443-AFE5-519E84075324}"/>
          </ac:spMkLst>
        </pc:spChg>
      </pc:sldChg>
      <pc:sldChg chg="new del">
        <pc:chgData name="Mojtaba Taslimitehrani" userId="S::m.taslimitehrani@avanade.com::2d319c6a-7427-4d25-8d37-843f6cc58293" providerId="AD" clId="Web-{1FD14F28-77F1-6F51-D883-66C9286D7C74}" dt="2022-02-17T13:42:08.464" v="830"/>
        <pc:sldMkLst>
          <pc:docMk/>
          <pc:sldMk cId="3901996498" sldId="4167"/>
        </pc:sldMkLst>
      </pc:sldChg>
      <pc:sldChg chg="modSp add replId">
        <pc:chgData name="Mojtaba Taslimitehrani" userId="S::m.taslimitehrani@avanade.com::2d319c6a-7427-4d25-8d37-843f6cc58293" providerId="AD" clId="Web-{1FD14F28-77F1-6F51-D883-66C9286D7C74}" dt="2022-02-17T13:52:11.638" v="1065" actId="20577"/>
        <pc:sldMkLst>
          <pc:docMk/>
          <pc:sldMk cId="4104962991" sldId="4167"/>
        </pc:sldMkLst>
        <pc:spChg chg="mod">
          <ac:chgData name="Mojtaba Taslimitehrani" userId="S::m.taslimitehrani@avanade.com::2d319c6a-7427-4d25-8d37-843f6cc58293" providerId="AD" clId="Web-{1FD14F28-77F1-6F51-D883-66C9286D7C74}" dt="2022-02-17T13:52:11.638" v="1065" actId="20577"/>
          <ac:spMkLst>
            <pc:docMk/>
            <pc:sldMk cId="4104962991" sldId="4167"/>
            <ac:spMk id="2" creationId="{63B36622-B6AF-AB4E-B546-278251C064AD}"/>
          </ac:spMkLst>
        </pc:spChg>
        <pc:spChg chg="mod">
          <ac:chgData name="Mojtaba Taslimitehrani" userId="S::m.taslimitehrani@avanade.com::2d319c6a-7427-4d25-8d37-843f6cc58293" providerId="AD" clId="Web-{1FD14F28-77F1-6F51-D883-66C9286D7C74}" dt="2022-02-17T13:42:51.637" v="848" actId="20577"/>
          <ac:spMkLst>
            <pc:docMk/>
            <pc:sldMk cId="4104962991" sldId="4167"/>
            <ac:spMk id="3" creationId="{6578AF98-DD32-4443-AFE5-519E84075324}"/>
          </ac:spMkLst>
        </pc:spChg>
      </pc:sldChg>
    </pc:docChg>
  </pc:docChgLst>
  <pc:docChgLst>
    <pc:chgData name="Kavita Chopra" userId="S::kavita.chopra@avanade.com::17288ae5-7810-4e3e-b697-88861bbbbcb0" providerId="AD" clId="Web-{F6671A26-B53A-2B8F-C1BA-7E44E62017BA}"/>
    <pc:docChg chg="modSld">
      <pc:chgData name="Kavita Chopra" userId="S::kavita.chopra@avanade.com::17288ae5-7810-4e3e-b697-88861bbbbcb0" providerId="AD" clId="Web-{F6671A26-B53A-2B8F-C1BA-7E44E62017BA}" dt="2022-03-28T13:38:17.697" v="1" actId="1076"/>
      <pc:docMkLst>
        <pc:docMk/>
      </pc:docMkLst>
      <pc:sldChg chg="modSp">
        <pc:chgData name="Kavita Chopra" userId="S::kavita.chopra@avanade.com::17288ae5-7810-4e3e-b697-88861bbbbcb0" providerId="AD" clId="Web-{F6671A26-B53A-2B8F-C1BA-7E44E62017BA}" dt="2022-03-28T13:38:17.697" v="1" actId="1076"/>
        <pc:sldMkLst>
          <pc:docMk/>
          <pc:sldMk cId="25148551" sldId="4163"/>
        </pc:sldMkLst>
        <pc:grpChg chg="mod">
          <ac:chgData name="Kavita Chopra" userId="S::kavita.chopra@avanade.com::17288ae5-7810-4e3e-b697-88861bbbbcb0" providerId="AD" clId="Web-{F6671A26-B53A-2B8F-C1BA-7E44E62017BA}" dt="2022-03-28T13:38:17.697" v="1" actId="1076"/>
          <ac:grpSpMkLst>
            <pc:docMk/>
            <pc:sldMk cId="25148551" sldId="4163"/>
            <ac:grpSpMk id="27" creationId="{05966A0E-075C-4D70-AA7B-9ADB15C9036E}"/>
          </ac:grpSpMkLst>
        </pc:grpChg>
      </pc:sldChg>
    </pc:docChg>
  </pc:docChgLst>
  <pc:docChgLst>
    <pc:chgData name="Sowmya Prakash" userId="S::sowmya.c.prakash@avanade.com::eba35ed4-c23e-41cd-9062-384040ef55eb" providerId="AD" clId="Web-{54C65D6B-B5F2-4988-9191-A5A7E7DDC0E3}"/>
    <pc:docChg chg="addSld delSld modSld">
      <pc:chgData name="Sowmya Prakash" userId="S::sowmya.c.prakash@avanade.com::eba35ed4-c23e-41cd-9062-384040ef55eb" providerId="AD" clId="Web-{54C65D6B-B5F2-4988-9191-A5A7E7DDC0E3}" dt="2022-02-24T21:17:42.660" v="206"/>
      <pc:docMkLst>
        <pc:docMk/>
      </pc:docMkLst>
      <pc:sldChg chg="modSp new">
        <pc:chgData name="Sowmya Prakash" userId="S::sowmya.c.prakash@avanade.com::eba35ed4-c23e-41cd-9062-384040ef55eb" providerId="AD" clId="Web-{54C65D6B-B5F2-4988-9191-A5A7E7DDC0E3}" dt="2022-02-24T21:16:05.438" v="161" actId="20577"/>
        <pc:sldMkLst>
          <pc:docMk/>
          <pc:sldMk cId="3679155396" sldId="4182"/>
        </pc:sldMkLst>
        <pc:spChg chg="mod">
          <ac:chgData name="Sowmya Prakash" userId="S::sowmya.c.prakash@avanade.com::eba35ed4-c23e-41cd-9062-384040ef55eb" providerId="AD" clId="Web-{54C65D6B-B5F2-4988-9191-A5A7E7DDC0E3}" dt="2022-02-24T21:16:05.438" v="161" actId="20577"/>
          <ac:spMkLst>
            <pc:docMk/>
            <pc:sldMk cId="3679155396" sldId="4182"/>
            <ac:spMk id="2" creationId="{BC38FC76-9148-4FBE-85A0-9856261A7A42}"/>
          </ac:spMkLst>
        </pc:spChg>
        <pc:spChg chg="mod">
          <ac:chgData name="Sowmya Prakash" userId="S::sowmya.c.prakash@avanade.com::eba35ed4-c23e-41cd-9062-384040ef55eb" providerId="AD" clId="Web-{54C65D6B-B5F2-4988-9191-A5A7E7DDC0E3}" dt="2022-02-24T21:10:56.037" v="14" actId="20577"/>
          <ac:spMkLst>
            <pc:docMk/>
            <pc:sldMk cId="3679155396" sldId="4182"/>
            <ac:spMk id="3" creationId="{62DBC386-82AE-487D-BAB7-11B003967A8D}"/>
          </ac:spMkLst>
        </pc:spChg>
      </pc:sldChg>
      <pc:sldChg chg="modSp new del">
        <pc:chgData name="Sowmya Prakash" userId="S::sowmya.c.prakash@avanade.com::eba35ed4-c23e-41cd-9062-384040ef55eb" providerId="AD" clId="Web-{54C65D6B-B5F2-4988-9191-A5A7E7DDC0E3}" dt="2022-02-24T21:17:42.660" v="206"/>
        <pc:sldMkLst>
          <pc:docMk/>
          <pc:sldMk cId="895429510" sldId="4183"/>
        </pc:sldMkLst>
        <pc:spChg chg="mod">
          <ac:chgData name="Sowmya Prakash" userId="S::sowmya.c.prakash@avanade.com::eba35ed4-c23e-41cd-9062-384040ef55eb" providerId="AD" clId="Web-{54C65D6B-B5F2-4988-9191-A5A7E7DDC0E3}" dt="2022-02-24T21:17:39.956" v="205" actId="20577"/>
          <ac:spMkLst>
            <pc:docMk/>
            <pc:sldMk cId="895429510" sldId="4183"/>
            <ac:spMk id="2" creationId="{F072C204-06EE-495B-8C93-37FBF300DC02}"/>
          </ac:spMkLst>
        </pc:spChg>
        <pc:spChg chg="mod">
          <ac:chgData name="Sowmya Prakash" userId="S::sowmya.c.prakash@avanade.com::eba35ed4-c23e-41cd-9062-384040ef55eb" providerId="AD" clId="Web-{54C65D6B-B5F2-4988-9191-A5A7E7DDC0E3}" dt="2022-02-24T21:17:19.331" v="191" actId="20577"/>
          <ac:spMkLst>
            <pc:docMk/>
            <pc:sldMk cId="895429510" sldId="4183"/>
            <ac:spMk id="3" creationId="{DB90A801-3EE3-4DEF-9080-1DFECDCD4532}"/>
          </ac:spMkLst>
        </pc:spChg>
      </pc:sldChg>
      <pc:sldChg chg="modSp new del">
        <pc:chgData name="Sowmya Prakash" userId="S::sowmya.c.prakash@avanade.com::eba35ed4-c23e-41cd-9062-384040ef55eb" providerId="AD" clId="Web-{54C65D6B-B5F2-4988-9191-A5A7E7DDC0E3}" dt="2022-02-24T21:16:30.017" v="170"/>
        <pc:sldMkLst>
          <pc:docMk/>
          <pc:sldMk cId="1579558111" sldId="4183"/>
        </pc:sldMkLst>
        <pc:spChg chg="mod">
          <ac:chgData name="Sowmya Prakash" userId="S::sowmya.c.prakash@avanade.com::eba35ed4-c23e-41cd-9062-384040ef55eb" providerId="AD" clId="Web-{54C65D6B-B5F2-4988-9191-A5A7E7DDC0E3}" dt="2022-02-24T21:16:26.579" v="169" actId="20577"/>
          <ac:spMkLst>
            <pc:docMk/>
            <pc:sldMk cId="1579558111" sldId="4183"/>
            <ac:spMk id="3" creationId="{813F3036-8225-4D52-A528-6765EFAE5573}"/>
          </ac:spMkLst>
        </pc:spChg>
      </pc:sldChg>
    </pc:docChg>
  </pc:docChgLst>
  <pc:docChgLst>
    <pc:chgData name="Neslihan Keskin" userId="S::neslihan.keskin@avanade.com::906487bd-faee-468f-a876-29c3f315e952" providerId="AD" clId="Web-{BAEA89A2-8540-8B0E-CADB-4C1D5BDF8EFB}"/>
    <pc:docChg chg="modSld">
      <pc:chgData name="Neslihan Keskin" userId="S::neslihan.keskin@avanade.com::906487bd-faee-468f-a876-29c3f315e952" providerId="AD" clId="Web-{BAEA89A2-8540-8B0E-CADB-4C1D5BDF8EFB}" dt="2022-02-18T11:13:19.523" v="185" actId="1076"/>
      <pc:docMkLst>
        <pc:docMk/>
      </pc:docMkLst>
      <pc:sldChg chg="addSp delSp modSp">
        <pc:chgData name="Neslihan Keskin" userId="S::neslihan.keskin@avanade.com::906487bd-faee-468f-a876-29c3f315e952" providerId="AD" clId="Web-{BAEA89A2-8540-8B0E-CADB-4C1D5BDF8EFB}" dt="2022-02-18T11:13:19.523" v="185" actId="1076"/>
        <pc:sldMkLst>
          <pc:docMk/>
          <pc:sldMk cId="3087520817" sldId="4152"/>
        </pc:sldMkLst>
        <pc:spChg chg="mod">
          <ac:chgData name="Neslihan Keskin" userId="S::neslihan.keskin@avanade.com::906487bd-faee-468f-a876-29c3f315e952" providerId="AD" clId="Web-{BAEA89A2-8540-8B0E-CADB-4C1D5BDF8EFB}" dt="2022-02-18T11:12:58.382" v="169" actId="1076"/>
          <ac:spMkLst>
            <pc:docMk/>
            <pc:sldMk cId="3087520817" sldId="4152"/>
            <ac:spMk id="11" creationId="{C4CCDCDB-B6FB-4DD9-A7E5-63C765EB210A}"/>
          </ac:spMkLst>
        </pc:spChg>
        <pc:spChg chg="mod">
          <ac:chgData name="Neslihan Keskin" userId="S::neslihan.keskin@avanade.com::906487bd-faee-468f-a876-29c3f315e952" providerId="AD" clId="Web-{BAEA89A2-8540-8B0E-CADB-4C1D5BDF8EFB}" dt="2022-02-18T11:12:58.397" v="170" actId="1076"/>
          <ac:spMkLst>
            <pc:docMk/>
            <pc:sldMk cId="3087520817" sldId="4152"/>
            <ac:spMk id="12" creationId="{9A2B0E49-F94E-44E3-B90E-F64EB21CB849}"/>
          </ac:spMkLst>
        </pc:spChg>
        <pc:spChg chg="mod">
          <ac:chgData name="Neslihan Keskin" userId="S::neslihan.keskin@avanade.com::906487bd-faee-468f-a876-29c3f315e952" providerId="AD" clId="Web-{BAEA89A2-8540-8B0E-CADB-4C1D5BDF8EFB}" dt="2022-02-18T11:12:58.413" v="171" actId="1076"/>
          <ac:spMkLst>
            <pc:docMk/>
            <pc:sldMk cId="3087520817" sldId="4152"/>
            <ac:spMk id="15" creationId="{3DFF9EAD-4528-467D-9DD1-DE8A13CEBC6F}"/>
          </ac:spMkLst>
        </pc:spChg>
        <pc:spChg chg="mod">
          <ac:chgData name="Neslihan Keskin" userId="S::neslihan.keskin@avanade.com::906487bd-faee-468f-a876-29c3f315e952" providerId="AD" clId="Web-{BAEA89A2-8540-8B0E-CADB-4C1D5BDF8EFB}" dt="2022-02-18T11:12:58.429" v="172" actId="1076"/>
          <ac:spMkLst>
            <pc:docMk/>
            <pc:sldMk cId="3087520817" sldId="4152"/>
            <ac:spMk id="16" creationId="{BBA056B6-7E40-4C43-B407-52D5BCF373B3}"/>
          </ac:spMkLst>
        </pc:spChg>
        <pc:spChg chg="mod">
          <ac:chgData name="Neslihan Keskin" userId="S::neslihan.keskin@avanade.com::906487bd-faee-468f-a876-29c3f315e952" providerId="AD" clId="Web-{BAEA89A2-8540-8B0E-CADB-4C1D5BDF8EFB}" dt="2022-02-18T11:12:58.444" v="173" actId="1076"/>
          <ac:spMkLst>
            <pc:docMk/>
            <pc:sldMk cId="3087520817" sldId="4152"/>
            <ac:spMk id="17" creationId="{74FB3CC7-D8AC-48FA-90FB-51C8E2EB3F77}"/>
          </ac:spMkLst>
        </pc:spChg>
        <pc:spChg chg="mod">
          <ac:chgData name="Neslihan Keskin" userId="S::neslihan.keskin@avanade.com::906487bd-faee-468f-a876-29c3f315e952" providerId="AD" clId="Web-{BAEA89A2-8540-8B0E-CADB-4C1D5BDF8EFB}" dt="2022-02-18T11:12:58.460" v="174" actId="1076"/>
          <ac:spMkLst>
            <pc:docMk/>
            <pc:sldMk cId="3087520817" sldId="4152"/>
            <ac:spMk id="18" creationId="{5082DE03-AF33-418D-933C-7EDB58464768}"/>
          </ac:spMkLst>
        </pc:spChg>
        <pc:spChg chg="mod">
          <ac:chgData name="Neslihan Keskin" userId="S::neslihan.keskin@avanade.com::906487bd-faee-468f-a876-29c3f315e952" providerId="AD" clId="Web-{BAEA89A2-8540-8B0E-CADB-4C1D5BDF8EFB}" dt="2022-02-18T11:12:58.475" v="175" actId="1076"/>
          <ac:spMkLst>
            <pc:docMk/>
            <pc:sldMk cId="3087520817" sldId="4152"/>
            <ac:spMk id="19" creationId="{62143D72-A206-4767-AA48-A65F3DC97A6B}"/>
          </ac:spMkLst>
        </pc:spChg>
        <pc:spChg chg="mod">
          <ac:chgData name="Neslihan Keskin" userId="S::neslihan.keskin@avanade.com::906487bd-faee-468f-a876-29c3f315e952" providerId="AD" clId="Web-{BAEA89A2-8540-8B0E-CADB-4C1D5BDF8EFB}" dt="2022-02-18T11:12:58.491" v="176" actId="1076"/>
          <ac:spMkLst>
            <pc:docMk/>
            <pc:sldMk cId="3087520817" sldId="4152"/>
            <ac:spMk id="20" creationId="{684EFD32-2CD8-4459-B1DD-FE1139E98053}"/>
          </ac:spMkLst>
        </pc:spChg>
        <pc:spChg chg="mod">
          <ac:chgData name="Neslihan Keskin" userId="S::neslihan.keskin@avanade.com::906487bd-faee-468f-a876-29c3f315e952" providerId="AD" clId="Web-{BAEA89A2-8540-8B0E-CADB-4C1D5BDF8EFB}" dt="2022-02-18T11:12:58.491" v="177" actId="1076"/>
          <ac:spMkLst>
            <pc:docMk/>
            <pc:sldMk cId="3087520817" sldId="4152"/>
            <ac:spMk id="22" creationId="{7EF47004-05EC-459B-AF10-DDAD8F2E1D39}"/>
          </ac:spMkLst>
        </pc:spChg>
        <pc:spChg chg="mod">
          <ac:chgData name="Neslihan Keskin" userId="S::neslihan.keskin@avanade.com::906487bd-faee-468f-a876-29c3f315e952" providerId="AD" clId="Web-{BAEA89A2-8540-8B0E-CADB-4C1D5BDF8EFB}" dt="2022-02-18T11:12:58.507" v="178" actId="1076"/>
          <ac:spMkLst>
            <pc:docMk/>
            <pc:sldMk cId="3087520817" sldId="4152"/>
            <ac:spMk id="23" creationId="{6027D1CE-10E9-481E-BDCA-796554E2379B}"/>
          </ac:spMkLst>
        </pc:spChg>
        <pc:spChg chg="mod">
          <ac:chgData name="Neslihan Keskin" userId="S::neslihan.keskin@avanade.com::906487bd-faee-468f-a876-29c3f315e952" providerId="AD" clId="Web-{BAEA89A2-8540-8B0E-CADB-4C1D5BDF8EFB}" dt="2022-02-18T11:12:58.522" v="179" actId="1076"/>
          <ac:spMkLst>
            <pc:docMk/>
            <pc:sldMk cId="3087520817" sldId="4152"/>
            <ac:spMk id="24" creationId="{5B9D5D05-3185-4E5A-9AB0-D30482C8F2DE}"/>
          </ac:spMkLst>
        </pc:spChg>
        <pc:spChg chg="mod">
          <ac:chgData name="Neslihan Keskin" userId="S::neslihan.keskin@avanade.com::906487bd-faee-468f-a876-29c3f315e952" providerId="AD" clId="Web-{BAEA89A2-8540-8B0E-CADB-4C1D5BDF8EFB}" dt="2022-02-18T11:12:58.553" v="181" actId="1076"/>
          <ac:spMkLst>
            <pc:docMk/>
            <pc:sldMk cId="3087520817" sldId="4152"/>
            <ac:spMk id="25" creationId="{DBB1270C-1577-4B7A-8BCA-AEBEDEA86B50}"/>
          </ac:spMkLst>
        </pc:spChg>
        <pc:spChg chg="add mod">
          <ac:chgData name="Neslihan Keskin" userId="S::neslihan.keskin@avanade.com::906487bd-faee-468f-a876-29c3f315e952" providerId="AD" clId="Web-{BAEA89A2-8540-8B0E-CADB-4C1D5BDF8EFB}" dt="2022-02-18T11:13:19.523" v="185" actId="1076"/>
          <ac:spMkLst>
            <pc:docMk/>
            <pc:sldMk cId="3087520817" sldId="4152"/>
            <ac:spMk id="26" creationId="{2906F76C-37BE-4169-BE2B-7F4EE5B05F21}"/>
          </ac:spMkLst>
        </pc:spChg>
        <pc:spChg chg="add mod">
          <ac:chgData name="Neslihan Keskin" userId="S::neslihan.keskin@avanade.com::906487bd-faee-468f-a876-29c3f315e952" providerId="AD" clId="Web-{BAEA89A2-8540-8B0E-CADB-4C1D5BDF8EFB}" dt="2022-02-18T11:12:58.569" v="182" actId="1076"/>
          <ac:spMkLst>
            <pc:docMk/>
            <pc:sldMk cId="3087520817" sldId="4152"/>
            <ac:spMk id="27" creationId="{AB8C299D-ABB7-4BBC-B306-5043447D6BA4}"/>
          </ac:spMkLst>
        </pc:spChg>
        <pc:picChg chg="add del mod">
          <ac:chgData name="Neslihan Keskin" userId="S::neslihan.keskin@avanade.com::906487bd-faee-468f-a876-29c3f315e952" providerId="AD" clId="Web-{BAEA89A2-8540-8B0E-CADB-4C1D5BDF8EFB}" dt="2022-02-18T10:58:09.085" v="7"/>
          <ac:picMkLst>
            <pc:docMk/>
            <pc:sldMk cId="3087520817" sldId="4152"/>
            <ac:picMk id="2" creationId="{89E22537-3B6C-45F8-A6E5-37A0595B1FE8}"/>
          </ac:picMkLst>
        </pc:picChg>
        <pc:picChg chg="add mod">
          <ac:chgData name="Neslihan Keskin" userId="S::neslihan.keskin@avanade.com::906487bd-faee-468f-a876-29c3f315e952" providerId="AD" clId="Web-{BAEA89A2-8540-8B0E-CADB-4C1D5BDF8EFB}" dt="2022-02-18T11:12:58.538" v="180" actId="1076"/>
          <ac:picMkLst>
            <pc:docMk/>
            <pc:sldMk cId="3087520817" sldId="4152"/>
            <ac:picMk id="4" creationId="{6D4BE814-CD55-4F20-8177-647E76730D92}"/>
          </ac:picMkLst>
        </pc:picChg>
        <pc:picChg chg="mod">
          <ac:chgData name="Neslihan Keskin" userId="S::neslihan.keskin@avanade.com::906487bd-faee-468f-a876-29c3f315e952" providerId="AD" clId="Web-{BAEA89A2-8540-8B0E-CADB-4C1D5BDF8EFB}" dt="2022-02-18T11:12:58.288" v="163" actId="1076"/>
          <ac:picMkLst>
            <pc:docMk/>
            <pc:sldMk cId="3087520817" sldId="4152"/>
            <ac:picMk id="1028" creationId="{FEEE5DDF-08F2-4416-A335-E08C3DE14897}"/>
          </ac:picMkLst>
        </pc:picChg>
        <pc:picChg chg="mod">
          <ac:chgData name="Neslihan Keskin" userId="S::neslihan.keskin@avanade.com::906487bd-faee-468f-a876-29c3f315e952" providerId="AD" clId="Web-{BAEA89A2-8540-8B0E-CADB-4C1D5BDF8EFB}" dt="2022-02-18T11:12:58.303" v="164" actId="1076"/>
          <ac:picMkLst>
            <pc:docMk/>
            <pc:sldMk cId="3087520817" sldId="4152"/>
            <ac:picMk id="1030" creationId="{8B9D81C7-8A4A-4DBB-A118-785732FFA9C3}"/>
          </ac:picMkLst>
        </pc:picChg>
        <pc:picChg chg="mod">
          <ac:chgData name="Neslihan Keskin" userId="S::neslihan.keskin@avanade.com::906487bd-faee-468f-a876-29c3f315e952" providerId="AD" clId="Web-{BAEA89A2-8540-8B0E-CADB-4C1D5BDF8EFB}" dt="2022-02-18T11:12:58.319" v="165" actId="1076"/>
          <ac:picMkLst>
            <pc:docMk/>
            <pc:sldMk cId="3087520817" sldId="4152"/>
            <ac:picMk id="1032" creationId="{665E987C-2B1B-4D9F-94F3-220067368A8C}"/>
          </ac:picMkLst>
        </pc:picChg>
        <pc:picChg chg="mod">
          <ac:chgData name="Neslihan Keskin" userId="S::neslihan.keskin@avanade.com::906487bd-faee-468f-a876-29c3f315e952" providerId="AD" clId="Web-{BAEA89A2-8540-8B0E-CADB-4C1D5BDF8EFB}" dt="2022-02-18T11:12:58.335" v="166" actId="1076"/>
          <ac:picMkLst>
            <pc:docMk/>
            <pc:sldMk cId="3087520817" sldId="4152"/>
            <ac:picMk id="1034" creationId="{6D861237-FE7A-4892-AC83-EB740B4BEABA}"/>
          </ac:picMkLst>
        </pc:picChg>
        <pc:picChg chg="mod">
          <ac:chgData name="Neslihan Keskin" userId="S::neslihan.keskin@avanade.com::906487bd-faee-468f-a876-29c3f315e952" providerId="AD" clId="Web-{BAEA89A2-8540-8B0E-CADB-4C1D5BDF8EFB}" dt="2022-02-18T11:12:58.366" v="167" actId="1076"/>
          <ac:picMkLst>
            <pc:docMk/>
            <pc:sldMk cId="3087520817" sldId="4152"/>
            <ac:picMk id="1036" creationId="{DEE31CE0-77CA-45E8-A4BC-D776A2CA6CB2}"/>
          </ac:picMkLst>
        </pc:picChg>
        <pc:picChg chg="mod">
          <ac:chgData name="Neslihan Keskin" userId="S::neslihan.keskin@avanade.com::906487bd-faee-468f-a876-29c3f315e952" providerId="AD" clId="Web-{BAEA89A2-8540-8B0E-CADB-4C1D5BDF8EFB}" dt="2022-02-18T11:12:58.382" v="168" actId="1076"/>
          <ac:picMkLst>
            <pc:docMk/>
            <pc:sldMk cId="3087520817" sldId="4152"/>
            <ac:picMk id="1038" creationId="{C27CFA03-824D-41B0-8344-651B4BB13E5B}"/>
          </ac:picMkLst>
        </pc:picChg>
      </pc:sldChg>
    </pc:docChg>
  </pc:docChgLst>
  <pc:docChgLst>
    <pc:chgData name="Sowmya Prakash" userId="S::sowmya.c.prakash@avanade.com::eba35ed4-c23e-41cd-9062-384040ef55eb" providerId="AD" clId="Web-{1AAEA83F-0A37-4957-9174-5F95ADAC24DC}"/>
    <pc:docChg chg="delSld">
      <pc:chgData name="Sowmya Prakash" userId="S::sowmya.c.prakash@avanade.com::eba35ed4-c23e-41cd-9062-384040ef55eb" providerId="AD" clId="Web-{1AAEA83F-0A37-4957-9174-5F95ADAC24DC}" dt="2022-04-21T19:38:55.424" v="3"/>
      <pc:docMkLst>
        <pc:docMk/>
      </pc:docMkLst>
      <pc:sldChg chg="del">
        <pc:chgData name="Sowmya Prakash" userId="S::sowmya.c.prakash@avanade.com::eba35ed4-c23e-41cd-9062-384040ef55eb" providerId="AD" clId="Web-{1AAEA83F-0A37-4957-9174-5F95ADAC24DC}" dt="2022-04-21T19:38:54.503" v="1"/>
        <pc:sldMkLst>
          <pc:docMk/>
          <pc:sldMk cId="3593151807" sldId="2076138211"/>
        </pc:sldMkLst>
      </pc:sldChg>
      <pc:sldChg chg="del">
        <pc:chgData name="Sowmya Prakash" userId="S::sowmya.c.prakash@avanade.com::eba35ed4-c23e-41cd-9062-384040ef55eb" providerId="AD" clId="Web-{1AAEA83F-0A37-4957-9174-5F95ADAC24DC}" dt="2022-04-21T19:38:55.393" v="2"/>
        <pc:sldMkLst>
          <pc:docMk/>
          <pc:sldMk cId="1866850123" sldId="2076138212"/>
        </pc:sldMkLst>
      </pc:sldChg>
      <pc:sldChg chg="del">
        <pc:chgData name="Sowmya Prakash" userId="S::sowmya.c.prakash@avanade.com::eba35ed4-c23e-41cd-9062-384040ef55eb" providerId="AD" clId="Web-{1AAEA83F-0A37-4957-9174-5F95ADAC24DC}" dt="2022-04-21T19:38:55.424" v="3"/>
        <pc:sldMkLst>
          <pc:docMk/>
          <pc:sldMk cId="2365999172" sldId="2076138213"/>
        </pc:sldMkLst>
      </pc:sldChg>
      <pc:sldChg chg="del">
        <pc:chgData name="Sowmya Prakash" userId="S::sowmya.c.prakash@avanade.com::eba35ed4-c23e-41cd-9062-384040ef55eb" providerId="AD" clId="Web-{1AAEA83F-0A37-4957-9174-5F95ADAC24DC}" dt="2022-04-21T19:38:52.674" v="0"/>
        <pc:sldMkLst>
          <pc:docMk/>
          <pc:sldMk cId="976203450" sldId="2076138214"/>
        </pc:sldMkLst>
      </pc:sldChg>
    </pc:docChg>
  </pc:docChgLst>
  <pc:docChgLst>
    <pc:chgData name="Yi-Ting Hung" userId="S::yi-ting.hung@avanade.com::9dd5c990-abac-41d4-8ddf-f801e41b4aa1" providerId="AD" clId="Web-{4B6CAFD4-CEAD-42D3-A8DA-56227D9B7523}"/>
    <pc:docChg chg="modSld">
      <pc:chgData name="Yi-Ting Hung" userId="S::yi-ting.hung@avanade.com::9dd5c990-abac-41d4-8ddf-f801e41b4aa1" providerId="AD" clId="Web-{4B6CAFD4-CEAD-42D3-A8DA-56227D9B7523}" dt="2022-03-04T07:28:33.877" v="1"/>
      <pc:docMkLst>
        <pc:docMk/>
      </pc:docMkLst>
      <pc:sldChg chg="addSp delSp modSp">
        <pc:chgData name="Yi-Ting Hung" userId="S::yi-ting.hung@avanade.com::9dd5c990-abac-41d4-8ddf-f801e41b4aa1" providerId="AD" clId="Web-{4B6CAFD4-CEAD-42D3-A8DA-56227D9B7523}" dt="2022-03-04T07:28:33.877" v="1"/>
        <pc:sldMkLst>
          <pc:docMk/>
          <pc:sldMk cId="1758270140" sldId="4068"/>
        </pc:sldMkLst>
        <pc:picChg chg="add del mod">
          <ac:chgData name="Yi-Ting Hung" userId="S::yi-ting.hung@avanade.com::9dd5c990-abac-41d4-8ddf-f801e41b4aa1" providerId="AD" clId="Web-{4B6CAFD4-CEAD-42D3-A8DA-56227D9B7523}" dt="2022-03-04T07:28:33.877" v="1"/>
          <ac:picMkLst>
            <pc:docMk/>
            <pc:sldMk cId="1758270140" sldId="4068"/>
            <ac:picMk id="4" creationId="{2FB62174-F388-4E93-AE13-E4B6C18FC373}"/>
          </ac:picMkLst>
        </pc:picChg>
      </pc:sldChg>
    </pc:docChg>
  </pc:docChgLst>
  <pc:docChgLst>
    <pc:chgData name="Neslihan Keskin" userId="S::neslihan.keskin@avanade.com::906487bd-faee-468f-a876-29c3f315e952" providerId="AD" clId="Web-{93058FD3-4E06-46B2-82EA-EF886BED0DDD}"/>
    <pc:docChg chg="addSld modSld">
      <pc:chgData name="Neslihan Keskin" userId="S::neslihan.keskin@avanade.com::906487bd-faee-468f-a876-29c3f315e952" providerId="AD" clId="Web-{93058FD3-4E06-46B2-82EA-EF886BED0DDD}" dt="2022-03-04T11:49:16.234" v="42" actId="20577"/>
      <pc:docMkLst>
        <pc:docMk/>
      </pc:docMkLst>
      <pc:sldChg chg="modSp add replId">
        <pc:chgData name="Neslihan Keskin" userId="S::neslihan.keskin@avanade.com::906487bd-faee-468f-a876-29c3f315e952" providerId="AD" clId="Web-{93058FD3-4E06-46B2-82EA-EF886BED0DDD}" dt="2022-03-04T11:49:16.234" v="42" actId="20577"/>
        <pc:sldMkLst>
          <pc:docMk/>
          <pc:sldMk cId="1540842578" sldId="4189"/>
        </pc:sldMkLst>
        <pc:spChg chg="mod">
          <ac:chgData name="Neslihan Keskin" userId="S::neslihan.keskin@avanade.com::906487bd-faee-468f-a876-29c3f315e952" providerId="AD" clId="Web-{93058FD3-4E06-46B2-82EA-EF886BED0DDD}" dt="2022-03-04T11:49:16.234" v="42" actId="20577"/>
          <ac:spMkLst>
            <pc:docMk/>
            <pc:sldMk cId="1540842578" sldId="4189"/>
            <ac:spMk id="2" creationId="{63B36622-B6AF-AB4E-B546-278251C064AD}"/>
          </ac:spMkLst>
        </pc:spChg>
        <pc:spChg chg="mod">
          <ac:chgData name="Neslihan Keskin" userId="S::neslihan.keskin@avanade.com::906487bd-faee-468f-a876-29c3f315e952" providerId="AD" clId="Web-{93058FD3-4E06-46B2-82EA-EF886BED0DDD}" dt="2022-03-04T11:39:38.031" v="10" actId="20577"/>
          <ac:spMkLst>
            <pc:docMk/>
            <pc:sldMk cId="1540842578" sldId="4189"/>
            <ac:spMk id="3" creationId="{6578AF98-DD32-4443-AFE5-519E84075324}"/>
          </ac:spMkLst>
        </pc:spChg>
      </pc:sldChg>
    </pc:docChg>
  </pc:docChgLst>
  <pc:docChgLst>
    <pc:chgData name="Yi-Ting Hung" userId="S::yi-ting.hung@avanade.com::9dd5c990-abac-41d4-8ddf-f801e41b4aa1" providerId="AD" clId="Web-{BB17E177-8A15-4A88-9F4D-85F82017CB24}"/>
    <pc:docChg chg="modSld">
      <pc:chgData name="Yi-Ting Hung" userId="S::yi-ting.hung@avanade.com::9dd5c990-abac-41d4-8ddf-f801e41b4aa1" providerId="AD" clId="Web-{BB17E177-8A15-4A88-9F4D-85F82017CB24}" dt="2022-02-05T16:27:31.557" v="16"/>
      <pc:docMkLst>
        <pc:docMk/>
      </pc:docMkLst>
      <pc:sldChg chg="modSp">
        <pc:chgData name="Yi-Ting Hung" userId="S::yi-ting.hung@avanade.com::9dd5c990-abac-41d4-8ddf-f801e41b4aa1" providerId="AD" clId="Web-{BB17E177-8A15-4A88-9F4D-85F82017CB24}" dt="2022-02-05T16:23:52.848" v="15" actId="1076"/>
        <pc:sldMkLst>
          <pc:docMk/>
          <pc:sldMk cId="3087520817" sldId="4152"/>
        </pc:sldMkLst>
        <pc:spChg chg="mod">
          <ac:chgData name="Yi-Ting Hung" userId="S::yi-ting.hung@avanade.com::9dd5c990-abac-41d4-8ddf-f801e41b4aa1" providerId="AD" clId="Web-{BB17E177-8A15-4A88-9F4D-85F82017CB24}" dt="2022-02-05T16:23:52.848" v="15" actId="1076"/>
          <ac:spMkLst>
            <pc:docMk/>
            <pc:sldMk cId="3087520817" sldId="4152"/>
            <ac:spMk id="23" creationId="{6027D1CE-10E9-481E-BDCA-796554E2379B}"/>
          </ac:spMkLst>
        </pc:spChg>
      </pc:sldChg>
      <pc:sldChg chg="addCm">
        <pc:chgData name="Yi-Ting Hung" userId="S::yi-ting.hung@avanade.com::9dd5c990-abac-41d4-8ddf-f801e41b4aa1" providerId="AD" clId="Web-{BB17E177-8A15-4A88-9F4D-85F82017CB24}" dt="2022-02-05T16:27:31.557" v="16"/>
        <pc:sldMkLst>
          <pc:docMk/>
          <pc:sldMk cId="3000104570" sldId="4156"/>
        </pc:sldMkLst>
      </pc:sldChg>
    </pc:docChg>
  </pc:docChgLst>
  <pc:docChgLst>
    <pc:chgData name="Sowmya Prakash" userId="eba35ed4-c23e-41cd-9062-384040ef55eb" providerId="ADAL" clId="{254AC184-0C62-49B1-9FA4-C7E5135ABEC2}"/>
    <pc:docChg chg="modSld">
      <pc:chgData name="Sowmya Prakash" userId="eba35ed4-c23e-41cd-9062-384040ef55eb" providerId="ADAL" clId="{254AC184-0C62-49B1-9FA4-C7E5135ABEC2}" dt="2022-06-03T13:27:26.488" v="16"/>
      <pc:docMkLst>
        <pc:docMk/>
      </pc:docMkLst>
      <pc:sldChg chg="modAnim">
        <pc:chgData name="Sowmya Prakash" userId="eba35ed4-c23e-41cd-9062-384040ef55eb" providerId="ADAL" clId="{254AC184-0C62-49B1-9FA4-C7E5135ABEC2}" dt="2022-06-03T13:27:26.488" v="16"/>
        <pc:sldMkLst>
          <pc:docMk/>
          <pc:sldMk cId="3039798316" sldId="2076138249"/>
        </pc:sldMkLst>
      </pc:sldChg>
    </pc:docChg>
  </pc:docChgLst>
  <pc:docChgLst>
    <pc:chgData name="Yi-Ting Hung" userId="S::yi-ting.hung@avanade.com::9dd5c990-abac-41d4-8ddf-f801e41b4aa1" providerId="AD" clId="Web-{C218653C-8BE2-4157-9C42-A76AC001712D}"/>
    <pc:docChg chg="addSld delSld modSld sldOrd">
      <pc:chgData name="Yi-Ting Hung" userId="S::yi-ting.hung@avanade.com::9dd5c990-abac-41d4-8ddf-f801e41b4aa1" providerId="AD" clId="Web-{C218653C-8BE2-4157-9C42-A76AC001712D}" dt="2022-02-24T17:26:26.523" v="36" actId="20577"/>
      <pc:docMkLst>
        <pc:docMk/>
      </pc:docMkLst>
      <pc:sldChg chg="addSp delSp modSp mod modClrScheme chgLayout">
        <pc:chgData name="Yi-Ting Hung" userId="S::yi-ting.hung@avanade.com::9dd5c990-abac-41d4-8ddf-f801e41b4aa1" providerId="AD" clId="Web-{C218653C-8BE2-4157-9C42-A76AC001712D}" dt="2022-02-24T17:24:38.442" v="11"/>
        <pc:sldMkLst>
          <pc:docMk/>
          <pc:sldMk cId="3711506686" sldId="4175"/>
        </pc:sldMkLst>
        <pc:spChg chg="add del mod ord">
          <ac:chgData name="Yi-Ting Hung" userId="S::yi-ting.hung@avanade.com::9dd5c990-abac-41d4-8ddf-f801e41b4aa1" providerId="AD" clId="Web-{C218653C-8BE2-4157-9C42-A76AC001712D}" dt="2022-02-24T17:24:38.442" v="11"/>
          <ac:spMkLst>
            <pc:docMk/>
            <pc:sldMk cId="3711506686" sldId="4175"/>
            <ac:spMk id="3" creationId="{BCB428B3-6A13-4A7E-9BE5-0D238CF6EC88}"/>
          </ac:spMkLst>
        </pc:spChg>
        <pc:spChg chg="add del mod">
          <ac:chgData name="Yi-Ting Hung" userId="S::yi-ting.hung@avanade.com::9dd5c990-abac-41d4-8ddf-f801e41b4aa1" providerId="AD" clId="Web-{C218653C-8BE2-4157-9C42-A76AC001712D}" dt="2022-02-24T17:24:10.348" v="7"/>
          <ac:spMkLst>
            <pc:docMk/>
            <pc:sldMk cId="3711506686" sldId="4175"/>
            <ac:spMk id="4" creationId="{9B799AB2-FC64-4F58-B0CC-43E1F6E9C0F2}"/>
          </ac:spMkLst>
        </pc:spChg>
        <pc:spChg chg="mod ord">
          <ac:chgData name="Yi-Ting Hung" userId="S::yi-ting.hung@avanade.com::9dd5c990-abac-41d4-8ddf-f801e41b4aa1" providerId="AD" clId="Web-{C218653C-8BE2-4157-9C42-A76AC001712D}" dt="2022-02-24T17:24:38.442" v="11"/>
          <ac:spMkLst>
            <pc:docMk/>
            <pc:sldMk cId="3711506686" sldId="4175"/>
            <ac:spMk id="19" creationId="{0B50A142-4804-488B-9308-51A0676F37C2}"/>
          </ac:spMkLst>
        </pc:spChg>
        <pc:spChg chg="add del mod">
          <ac:chgData name="Yi-Ting Hung" userId="S::yi-ting.hung@avanade.com::9dd5c990-abac-41d4-8ddf-f801e41b4aa1" providerId="AD" clId="Web-{C218653C-8BE2-4157-9C42-A76AC001712D}" dt="2022-02-24T17:24:38.442" v="10"/>
          <ac:spMkLst>
            <pc:docMk/>
            <pc:sldMk cId="3711506686" sldId="4175"/>
            <ac:spMk id="24" creationId="{F97FEC24-DEE7-4440-89F3-5A288A4F6CB2}"/>
          </ac:spMkLst>
        </pc:spChg>
        <pc:spChg chg="add mod">
          <ac:chgData name="Yi-Ting Hung" userId="S::yi-ting.hung@avanade.com::9dd5c990-abac-41d4-8ddf-f801e41b4aa1" providerId="AD" clId="Web-{C218653C-8BE2-4157-9C42-A76AC001712D}" dt="2022-02-24T17:24:38.442" v="11"/>
          <ac:spMkLst>
            <pc:docMk/>
            <pc:sldMk cId="3711506686" sldId="4175"/>
            <ac:spMk id="26" creationId="{6B737E73-03CB-450B-B1CC-B38BD71C2028}"/>
          </ac:spMkLst>
        </pc:spChg>
        <pc:picChg chg="add del mod">
          <ac:chgData name="Yi-Ting Hung" userId="S::yi-ting.hung@avanade.com::9dd5c990-abac-41d4-8ddf-f801e41b4aa1" providerId="AD" clId="Web-{C218653C-8BE2-4157-9C42-A76AC001712D}" dt="2022-02-24T17:24:10.348" v="8"/>
          <ac:picMkLst>
            <pc:docMk/>
            <pc:sldMk cId="3711506686" sldId="4175"/>
            <ac:picMk id="2" creationId="{9DAAE301-B741-40B6-82C3-831EA5396E67}"/>
          </ac:picMkLst>
        </pc:picChg>
      </pc:sldChg>
      <pc:sldChg chg="modSp add replId">
        <pc:chgData name="Yi-Ting Hung" userId="S::yi-ting.hung@avanade.com::9dd5c990-abac-41d4-8ddf-f801e41b4aa1" providerId="AD" clId="Web-{C218653C-8BE2-4157-9C42-A76AC001712D}" dt="2022-02-24T17:25:31.662" v="19" actId="20577"/>
        <pc:sldMkLst>
          <pc:docMk/>
          <pc:sldMk cId="1830054522" sldId="4177"/>
        </pc:sldMkLst>
        <pc:spChg chg="mod">
          <ac:chgData name="Yi-Ting Hung" userId="S::yi-ting.hung@avanade.com::9dd5c990-abac-41d4-8ddf-f801e41b4aa1" providerId="AD" clId="Web-{C218653C-8BE2-4157-9C42-A76AC001712D}" dt="2022-02-24T17:25:31.662" v="19" actId="20577"/>
          <ac:spMkLst>
            <pc:docMk/>
            <pc:sldMk cId="1830054522" sldId="4177"/>
            <ac:spMk id="3" creationId="{6578AF98-DD32-4443-AFE5-519E84075324}"/>
          </ac:spMkLst>
        </pc:spChg>
      </pc:sldChg>
      <pc:sldChg chg="modSp add replId">
        <pc:chgData name="Yi-Ting Hung" userId="S::yi-ting.hung@avanade.com::9dd5c990-abac-41d4-8ddf-f801e41b4aa1" providerId="AD" clId="Web-{C218653C-8BE2-4157-9C42-A76AC001712D}" dt="2022-02-24T17:25:47.194" v="24" actId="20577"/>
        <pc:sldMkLst>
          <pc:docMk/>
          <pc:sldMk cId="2444438651" sldId="4178"/>
        </pc:sldMkLst>
        <pc:spChg chg="mod">
          <ac:chgData name="Yi-Ting Hung" userId="S::yi-ting.hung@avanade.com::9dd5c990-abac-41d4-8ddf-f801e41b4aa1" providerId="AD" clId="Web-{C218653C-8BE2-4157-9C42-A76AC001712D}" dt="2022-02-24T17:25:47.194" v="24" actId="20577"/>
          <ac:spMkLst>
            <pc:docMk/>
            <pc:sldMk cId="2444438651" sldId="4178"/>
            <ac:spMk id="3" creationId="{6578AF98-DD32-4443-AFE5-519E84075324}"/>
          </ac:spMkLst>
        </pc:spChg>
      </pc:sldChg>
      <pc:sldChg chg="modSp add replId">
        <pc:chgData name="Yi-Ting Hung" userId="S::yi-ting.hung@avanade.com::9dd5c990-abac-41d4-8ddf-f801e41b4aa1" providerId="AD" clId="Web-{C218653C-8BE2-4157-9C42-A76AC001712D}" dt="2022-02-24T17:25:54.679" v="27" actId="20577"/>
        <pc:sldMkLst>
          <pc:docMk/>
          <pc:sldMk cId="1128655608" sldId="4179"/>
        </pc:sldMkLst>
        <pc:spChg chg="mod">
          <ac:chgData name="Yi-Ting Hung" userId="S::yi-ting.hung@avanade.com::9dd5c990-abac-41d4-8ddf-f801e41b4aa1" providerId="AD" clId="Web-{C218653C-8BE2-4157-9C42-A76AC001712D}" dt="2022-02-24T17:25:54.679" v="27" actId="20577"/>
          <ac:spMkLst>
            <pc:docMk/>
            <pc:sldMk cId="1128655608" sldId="4179"/>
            <ac:spMk id="3" creationId="{6578AF98-DD32-4443-AFE5-519E84075324}"/>
          </ac:spMkLst>
        </pc:spChg>
      </pc:sldChg>
      <pc:sldChg chg="modSp add replId">
        <pc:chgData name="Yi-Ting Hung" userId="S::yi-ting.hung@avanade.com::9dd5c990-abac-41d4-8ddf-f801e41b4aa1" providerId="AD" clId="Web-{C218653C-8BE2-4157-9C42-A76AC001712D}" dt="2022-02-24T17:25:58.101" v="29" actId="20577"/>
        <pc:sldMkLst>
          <pc:docMk/>
          <pc:sldMk cId="1654117882" sldId="4180"/>
        </pc:sldMkLst>
        <pc:spChg chg="mod">
          <ac:chgData name="Yi-Ting Hung" userId="S::yi-ting.hung@avanade.com::9dd5c990-abac-41d4-8ddf-f801e41b4aa1" providerId="AD" clId="Web-{C218653C-8BE2-4157-9C42-A76AC001712D}" dt="2022-02-24T17:25:58.101" v="29" actId="20577"/>
          <ac:spMkLst>
            <pc:docMk/>
            <pc:sldMk cId="1654117882" sldId="4180"/>
            <ac:spMk id="3" creationId="{6578AF98-DD32-4443-AFE5-519E84075324}"/>
          </ac:spMkLst>
        </pc:spChg>
      </pc:sldChg>
      <pc:sldChg chg="modSp add ord replId">
        <pc:chgData name="Yi-Ting Hung" userId="S::yi-ting.hung@avanade.com::9dd5c990-abac-41d4-8ddf-f801e41b4aa1" providerId="AD" clId="Web-{C218653C-8BE2-4157-9C42-A76AC001712D}" dt="2022-02-24T17:26:26.523" v="36" actId="20577"/>
        <pc:sldMkLst>
          <pc:docMk/>
          <pc:sldMk cId="19362981" sldId="4181"/>
        </pc:sldMkLst>
        <pc:spChg chg="mod">
          <ac:chgData name="Yi-Ting Hung" userId="S::yi-ting.hung@avanade.com::9dd5c990-abac-41d4-8ddf-f801e41b4aa1" providerId="AD" clId="Web-{C218653C-8BE2-4157-9C42-A76AC001712D}" dt="2022-02-24T17:26:26.523" v="36" actId="20577"/>
          <ac:spMkLst>
            <pc:docMk/>
            <pc:sldMk cId="19362981" sldId="4181"/>
            <ac:spMk id="3" creationId="{6578AF98-DD32-4443-AFE5-519E84075324}"/>
          </ac:spMkLst>
        </pc:spChg>
      </pc:sldChg>
      <pc:sldChg chg="add del replId">
        <pc:chgData name="Yi-Ting Hung" userId="S::yi-ting.hung@avanade.com::9dd5c990-abac-41d4-8ddf-f801e41b4aa1" providerId="AD" clId="Web-{C218653C-8BE2-4157-9C42-A76AC001712D}" dt="2022-02-24T17:26:10.460" v="31"/>
        <pc:sldMkLst>
          <pc:docMk/>
          <pc:sldMk cId="1645685939" sldId="41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5E44A-0DB9-4F59-9F26-25AA54EF1BD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DE"/>
        </a:p>
      </dgm:t>
    </dgm:pt>
    <dgm:pt modelId="{CA9DB627-53EF-4F2E-BC0B-2363A79B959F}">
      <dgm:prSet phldrT="[Text]"/>
      <dgm:spPr/>
      <dgm:t>
        <a:bodyPr/>
        <a:lstStyle/>
        <a:p>
          <a:r>
            <a:rPr lang="en-US"/>
            <a:t>CNN</a:t>
          </a:r>
          <a:endParaRPr lang="en-DE"/>
        </a:p>
      </dgm:t>
    </dgm:pt>
    <dgm:pt modelId="{922698BF-9E72-43C1-8A9C-033D2280164B}" type="parTrans" cxnId="{25F58CB9-6A8D-40D4-8A60-30641C7F42BA}">
      <dgm:prSet/>
      <dgm:spPr/>
      <dgm:t>
        <a:bodyPr/>
        <a:lstStyle/>
        <a:p>
          <a:endParaRPr lang="en-DE"/>
        </a:p>
      </dgm:t>
    </dgm:pt>
    <dgm:pt modelId="{2751772D-B5C8-4992-945F-D97489F2B050}" type="sibTrans" cxnId="{25F58CB9-6A8D-40D4-8A60-30641C7F42BA}">
      <dgm:prSet/>
      <dgm:spPr/>
      <dgm:t>
        <a:bodyPr/>
        <a:lstStyle/>
        <a:p>
          <a:endParaRPr lang="en-DE"/>
        </a:p>
      </dgm:t>
    </dgm:pt>
    <dgm:pt modelId="{BFB55CE9-4C4F-48E5-8177-350A8833A86A}">
      <dgm:prSet phldrT="[Text]"/>
      <dgm:spPr/>
      <dgm:t>
        <a:bodyPr/>
        <a:lstStyle/>
        <a:p>
          <a:r>
            <a:rPr lang="en-US"/>
            <a:t>Convolutional Neural Networks</a:t>
          </a:r>
          <a:endParaRPr lang="en-DE"/>
        </a:p>
      </dgm:t>
    </dgm:pt>
    <dgm:pt modelId="{D72B27CD-066E-4DA1-B4EF-F5E3B0A62A83}" type="parTrans" cxnId="{8D6C9F1B-5889-4FF1-B7E1-088A0DC41B43}">
      <dgm:prSet/>
      <dgm:spPr/>
      <dgm:t>
        <a:bodyPr/>
        <a:lstStyle/>
        <a:p>
          <a:endParaRPr lang="en-DE"/>
        </a:p>
      </dgm:t>
    </dgm:pt>
    <dgm:pt modelId="{1E819BF5-A1C0-482F-8A0C-73DE5D00D7F8}" type="sibTrans" cxnId="{8D6C9F1B-5889-4FF1-B7E1-088A0DC41B43}">
      <dgm:prSet/>
      <dgm:spPr/>
      <dgm:t>
        <a:bodyPr/>
        <a:lstStyle/>
        <a:p>
          <a:endParaRPr lang="en-DE"/>
        </a:p>
      </dgm:t>
    </dgm:pt>
    <dgm:pt modelId="{FADEBB5C-C3D3-4829-AF0F-508BB7B5334D}">
      <dgm:prSet phldrT="[Text]"/>
      <dgm:spPr/>
      <dgm:t>
        <a:bodyPr/>
        <a:lstStyle/>
        <a:p>
          <a:r>
            <a:rPr lang="en-US"/>
            <a:t>General Idea: You have a sliding window that reduces things down to fewer dimensions</a:t>
          </a:r>
          <a:endParaRPr lang="en-DE"/>
        </a:p>
      </dgm:t>
    </dgm:pt>
    <dgm:pt modelId="{31000C52-B352-48EE-A1AC-1266A6D6717C}" type="parTrans" cxnId="{B72C87CF-4669-449C-846B-92FEC8BC0768}">
      <dgm:prSet/>
      <dgm:spPr/>
      <dgm:t>
        <a:bodyPr/>
        <a:lstStyle/>
        <a:p>
          <a:endParaRPr lang="en-DE"/>
        </a:p>
      </dgm:t>
    </dgm:pt>
    <dgm:pt modelId="{EAB1C63B-34B2-4C64-8181-C24FE8147ADA}" type="sibTrans" cxnId="{B72C87CF-4669-449C-846B-92FEC8BC0768}">
      <dgm:prSet/>
      <dgm:spPr/>
      <dgm:t>
        <a:bodyPr/>
        <a:lstStyle/>
        <a:p>
          <a:endParaRPr lang="en-DE"/>
        </a:p>
      </dgm:t>
    </dgm:pt>
    <dgm:pt modelId="{213AD92E-11BD-4166-ABD7-4148440FF2F0}">
      <dgm:prSet phldrT="[Text]"/>
      <dgm:spPr/>
      <dgm:t>
        <a:bodyPr/>
        <a:lstStyle/>
        <a:p>
          <a:r>
            <a:rPr lang="en-US"/>
            <a:t>RNN</a:t>
          </a:r>
          <a:endParaRPr lang="en-DE"/>
        </a:p>
      </dgm:t>
    </dgm:pt>
    <dgm:pt modelId="{E42D78BB-D210-4F68-8CFE-28FDCDE460F4}" type="parTrans" cxnId="{A005756B-44E5-4F79-A8BD-59ECFC3DE9DA}">
      <dgm:prSet/>
      <dgm:spPr/>
      <dgm:t>
        <a:bodyPr/>
        <a:lstStyle/>
        <a:p>
          <a:endParaRPr lang="en-DE"/>
        </a:p>
      </dgm:t>
    </dgm:pt>
    <dgm:pt modelId="{2E018553-ACC8-4560-9D12-D53C275FCD68}" type="sibTrans" cxnId="{A005756B-44E5-4F79-A8BD-59ECFC3DE9DA}">
      <dgm:prSet/>
      <dgm:spPr/>
      <dgm:t>
        <a:bodyPr/>
        <a:lstStyle/>
        <a:p>
          <a:endParaRPr lang="en-DE"/>
        </a:p>
      </dgm:t>
    </dgm:pt>
    <dgm:pt modelId="{411F53EF-3667-40F4-A59C-187F6F582886}">
      <dgm:prSet phldrT="[Text]"/>
      <dgm:spPr/>
      <dgm:t>
        <a:bodyPr/>
        <a:lstStyle/>
        <a:p>
          <a:r>
            <a:rPr lang="en-US"/>
            <a:t>Recurrent Neural Networks</a:t>
          </a:r>
          <a:endParaRPr lang="en-DE"/>
        </a:p>
      </dgm:t>
    </dgm:pt>
    <dgm:pt modelId="{A4F93E2D-8A9D-430C-8CD9-9D6164387E0D}" type="parTrans" cxnId="{3925D701-B1A6-43BF-A39D-0F73C50FAD33}">
      <dgm:prSet/>
      <dgm:spPr/>
      <dgm:t>
        <a:bodyPr/>
        <a:lstStyle/>
        <a:p>
          <a:endParaRPr lang="en-DE"/>
        </a:p>
      </dgm:t>
    </dgm:pt>
    <dgm:pt modelId="{0D6016A8-F1F4-4D56-8CCB-04FF7B85C67C}" type="sibTrans" cxnId="{3925D701-B1A6-43BF-A39D-0F73C50FAD33}">
      <dgm:prSet/>
      <dgm:spPr/>
      <dgm:t>
        <a:bodyPr/>
        <a:lstStyle/>
        <a:p>
          <a:endParaRPr lang="en-DE"/>
        </a:p>
      </dgm:t>
    </dgm:pt>
    <dgm:pt modelId="{C063955A-86A3-47F0-ABAF-F4D1BF49A49C}">
      <dgm:prSet phldrT="[Text]"/>
      <dgm:spPr/>
      <dgm:t>
        <a:bodyPr/>
        <a:lstStyle/>
        <a:p>
          <a:r>
            <a:rPr lang="en-US"/>
            <a:t>General Idea: You have a sliding window that moves along an input sequence</a:t>
          </a:r>
          <a:endParaRPr lang="en-DE"/>
        </a:p>
      </dgm:t>
    </dgm:pt>
    <dgm:pt modelId="{6551C635-C977-455E-921A-A80D07A07BF1}" type="parTrans" cxnId="{63B40CBC-8CF5-43EE-8E75-153B1076D1F5}">
      <dgm:prSet/>
      <dgm:spPr/>
      <dgm:t>
        <a:bodyPr/>
        <a:lstStyle/>
        <a:p>
          <a:endParaRPr lang="en-DE"/>
        </a:p>
      </dgm:t>
    </dgm:pt>
    <dgm:pt modelId="{91995277-F577-459B-86DD-75EB236DAC3A}" type="sibTrans" cxnId="{63B40CBC-8CF5-43EE-8E75-153B1076D1F5}">
      <dgm:prSet/>
      <dgm:spPr/>
      <dgm:t>
        <a:bodyPr/>
        <a:lstStyle/>
        <a:p>
          <a:endParaRPr lang="en-DE"/>
        </a:p>
      </dgm:t>
    </dgm:pt>
    <dgm:pt modelId="{41E71508-0273-45F0-AC29-C1AC41366EC2}">
      <dgm:prSet phldrT="[Text]"/>
      <dgm:spPr/>
      <dgm:t>
        <a:bodyPr/>
        <a:lstStyle/>
        <a:p>
          <a:r>
            <a:rPr lang="en-US"/>
            <a:t>Transformer</a:t>
          </a:r>
          <a:endParaRPr lang="en-DE"/>
        </a:p>
      </dgm:t>
    </dgm:pt>
    <dgm:pt modelId="{CE7BCBB2-FA1A-47F2-B85D-5829E106FD14}" type="parTrans" cxnId="{E42C9AF1-92C1-4EDE-ADD8-4023EC8FEADC}">
      <dgm:prSet/>
      <dgm:spPr/>
      <dgm:t>
        <a:bodyPr/>
        <a:lstStyle/>
        <a:p>
          <a:endParaRPr lang="en-DE"/>
        </a:p>
      </dgm:t>
    </dgm:pt>
    <dgm:pt modelId="{FE087CB0-7551-4458-AE00-18A1209437F7}" type="sibTrans" cxnId="{E42C9AF1-92C1-4EDE-ADD8-4023EC8FEADC}">
      <dgm:prSet/>
      <dgm:spPr/>
      <dgm:t>
        <a:bodyPr/>
        <a:lstStyle/>
        <a:p>
          <a:endParaRPr lang="en-DE"/>
        </a:p>
      </dgm:t>
    </dgm:pt>
    <dgm:pt modelId="{44CF8E08-1468-44D7-814A-DB059F41E8B0}">
      <dgm:prSet phldrT="[Text]"/>
      <dgm:spPr/>
      <dgm:t>
        <a:bodyPr/>
        <a:lstStyle/>
        <a:p>
          <a:r>
            <a:rPr lang="en-US"/>
            <a:t>Attention of all you need</a:t>
          </a:r>
          <a:endParaRPr lang="en-DE"/>
        </a:p>
      </dgm:t>
    </dgm:pt>
    <dgm:pt modelId="{59105ABF-7AA4-4326-89BC-16BF4F4711C3}" type="parTrans" cxnId="{DC676CDA-B516-4770-BB23-6C5F40FD9600}">
      <dgm:prSet/>
      <dgm:spPr/>
      <dgm:t>
        <a:bodyPr/>
        <a:lstStyle/>
        <a:p>
          <a:endParaRPr lang="en-DE"/>
        </a:p>
      </dgm:t>
    </dgm:pt>
    <dgm:pt modelId="{D057D080-9DB4-4965-A36D-CD31D72009F0}" type="sibTrans" cxnId="{DC676CDA-B516-4770-BB23-6C5F40FD9600}">
      <dgm:prSet/>
      <dgm:spPr/>
      <dgm:t>
        <a:bodyPr/>
        <a:lstStyle/>
        <a:p>
          <a:endParaRPr lang="en-DE"/>
        </a:p>
      </dgm:t>
    </dgm:pt>
    <dgm:pt modelId="{AF58006B-E297-4163-9A83-A7440FF6E9F7}">
      <dgm:prSet phldrT="[Text]"/>
      <dgm:spPr/>
      <dgm:t>
        <a:bodyPr/>
        <a:lstStyle/>
        <a:p>
          <a:r>
            <a:rPr lang="en-US"/>
            <a:t>Attention: You learn to weight the relationship of each item in the input sequence to items in the output sequence</a:t>
          </a:r>
          <a:endParaRPr lang="en-DE"/>
        </a:p>
      </dgm:t>
    </dgm:pt>
    <dgm:pt modelId="{556C6198-E177-4521-9B5B-28D9DFE573C3}" type="parTrans" cxnId="{DDA2EBD3-45E9-4D9A-ACF0-E7ADF0219B5D}">
      <dgm:prSet/>
      <dgm:spPr/>
      <dgm:t>
        <a:bodyPr/>
        <a:lstStyle/>
        <a:p>
          <a:endParaRPr lang="en-DE"/>
        </a:p>
      </dgm:t>
    </dgm:pt>
    <dgm:pt modelId="{6ADF2CF8-8382-4B15-9BF2-BDFEF0C993EB}" type="sibTrans" cxnId="{DDA2EBD3-45E9-4D9A-ACF0-E7ADF0219B5D}">
      <dgm:prSet/>
      <dgm:spPr/>
      <dgm:t>
        <a:bodyPr/>
        <a:lstStyle/>
        <a:p>
          <a:endParaRPr lang="en-DE"/>
        </a:p>
      </dgm:t>
    </dgm:pt>
    <dgm:pt modelId="{175E6D58-45F5-47A6-9B1C-B602CD9F5780}">
      <dgm:prSet phldrT="[Text]"/>
      <dgm:spPr/>
      <dgm:t>
        <a:bodyPr/>
        <a:lstStyle/>
        <a:p>
          <a:r>
            <a:rPr lang="en-US"/>
            <a:t>Hasn’t been successful for language dataset.</a:t>
          </a:r>
          <a:endParaRPr lang="en-DE"/>
        </a:p>
      </dgm:t>
    </dgm:pt>
    <dgm:pt modelId="{2758E1E1-7302-4252-AC78-1E692C238D1F}" type="parTrans" cxnId="{5E225F95-B4FD-4256-86B3-D005BD02522D}">
      <dgm:prSet/>
      <dgm:spPr/>
      <dgm:t>
        <a:bodyPr/>
        <a:lstStyle/>
        <a:p>
          <a:endParaRPr lang="en-DE"/>
        </a:p>
      </dgm:t>
    </dgm:pt>
    <dgm:pt modelId="{008CB788-62F5-48F0-B959-0A1C252E225B}" type="sibTrans" cxnId="{5E225F95-B4FD-4256-86B3-D005BD02522D}">
      <dgm:prSet/>
      <dgm:spPr/>
      <dgm:t>
        <a:bodyPr/>
        <a:lstStyle/>
        <a:p>
          <a:endParaRPr lang="en-DE"/>
        </a:p>
      </dgm:t>
    </dgm:pt>
    <dgm:pt modelId="{8DC608C3-43E7-401B-9962-60B6E80001D0}">
      <dgm:prSet phldrT="[Text]"/>
      <dgm:spPr/>
      <dgm:t>
        <a:bodyPr/>
        <a:lstStyle/>
        <a:p>
          <a:pPr rtl="0"/>
          <a:r>
            <a:rPr lang="en-US"/>
            <a:t>Good</a:t>
          </a:r>
          <a:r>
            <a:rPr lang="en-US">
              <a:latin typeface="Segoe UI"/>
            </a:rPr>
            <a:t> success</a:t>
          </a:r>
          <a:r>
            <a:rPr lang="en-US"/>
            <a:t> </a:t>
          </a:r>
          <a:r>
            <a:rPr lang="en-US">
              <a:latin typeface="Segoe UI"/>
            </a:rPr>
            <a:t>with many</a:t>
          </a:r>
          <a:r>
            <a:rPr lang="en-US"/>
            <a:t> NL data</a:t>
          </a:r>
          <a:endParaRPr lang="en-DE"/>
        </a:p>
      </dgm:t>
    </dgm:pt>
    <dgm:pt modelId="{FF352F96-4003-46CC-B8D6-28AB554DC5F0}" type="parTrans" cxnId="{105C829D-FD06-4B58-B776-2CDB33776074}">
      <dgm:prSet/>
      <dgm:spPr/>
      <dgm:t>
        <a:bodyPr/>
        <a:lstStyle/>
        <a:p>
          <a:endParaRPr lang="en-DE"/>
        </a:p>
      </dgm:t>
    </dgm:pt>
    <dgm:pt modelId="{D8A73683-3B3E-42E7-99B0-6698D160E83F}" type="sibTrans" cxnId="{105C829D-FD06-4B58-B776-2CDB33776074}">
      <dgm:prSet/>
      <dgm:spPr/>
      <dgm:t>
        <a:bodyPr/>
        <a:lstStyle/>
        <a:p>
          <a:endParaRPr lang="en-DE"/>
        </a:p>
      </dgm:t>
    </dgm:pt>
    <dgm:pt modelId="{66707C71-2380-4384-AE5F-6B59D29A7C3E}">
      <dgm:prSet phldrT="[Text]"/>
      <dgm:spPr/>
      <dgm:t>
        <a:bodyPr/>
        <a:lstStyle/>
        <a:p>
          <a:r>
            <a:rPr lang="en-US"/>
            <a:t>Need to move in order of sequence</a:t>
          </a:r>
          <a:endParaRPr lang="en-DE"/>
        </a:p>
      </dgm:t>
    </dgm:pt>
    <dgm:pt modelId="{91816B9C-9466-4153-8110-206D399793A3}" type="parTrans" cxnId="{F401CA0C-C66D-472B-8333-33D13B0F674F}">
      <dgm:prSet/>
      <dgm:spPr/>
      <dgm:t>
        <a:bodyPr/>
        <a:lstStyle/>
        <a:p>
          <a:endParaRPr lang="en-DE"/>
        </a:p>
      </dgm:t>
    </dgm:pt>
    <dgm:pt modelId="{DAA08D8C-A352-4995-9157-6510CFA85214}" type="sibTrans" cxnId="{F401CA0C-C66D-472B-8333-33D13B0F674F}">
      <dgm:prSet/>
      <dgm:spPr/>
      <dgm:t>
        <a:bodyPr/>
        <a:lstStyle/>
        <a:p>
          <a:endParaRPr lang="en-DE"/>
        </a:p>
      </dgm:t>
    </dgm:pt>
    <dgm:pt modelId="{3B800C02-BF6F-46FF-A432-A1081ACC3C5B}">
      <dgm:prSet phldrT="[Text]"/>
      <dgm:spPr/>
      <dgm:t>
        <a:bodyPr/>
        <a:lstStyle/>
        <a:p>
          <a:r>
            <a:rPr lang="en-US"/>
            <a:t>Limited to parallelize training</a:t>
          </a:r>
          <a:endParaRPr lang="en-DE"/>
        </a:p>
      </dgm:t>
    </dgm:pt>
    <dgm:pt modelId="{F1649FAB-CECB-4247-8854-70293B363C0A}" type="parTrans" cxnId="{24A14286-D260-4FF7-B5BB-FD81326D4AB5}">
      <dgm:prSet/>
      <dgm:spPr/>
      <dgm:t>
        <a:bodyPr/>
        <a:lstStyle/>
        <a:p>
          <a:endParaRPr lang="en-DE"/>
        </a:p>
      </dgm:t>
    </dgm:pt>
    <dgm:pt modelId="{850D702A-EAC7-4E8E-9FDE-A77CB543825E}" type="sibTrans" cxnId="{24A14286-D260-4FF7-B5BB-FD81326D4AB5}">
      <dgm:prSet/>
      <dgm:spPr/>
      <dgm:t>
        <a:bodyPr/>
        <a:lstStyle/>
        <a:p>
          <a:endParaRPr lang="en-DE"/>
        </a:p>
      </dgm:t>
    </dgm:pt>
    <dgm:pt modelId="{85A02A85-2BDF-4F71-9B87-F3D4653C01B3}">
      <dgm:prSet phldrT="[Text]"/>
      <dgm:spPr/>
      <dgm:t>
        <a:bodyPr/>
        <a:lstStyle/>
        <a:p>
          <a:endParaRPr lang="en-DE"/>
        </a:p>
      </dgm:t>
    </dgm:pt>
    <dgm:pt modelId="{3093C022-6E2E-4C3C-A835-B1CE68CD79C7}" type="parTrans" cxnId="{00CA7C11-DF5E-4B76-867F-9CB521B0310C}">
      <dgm:prSet/>
      <dgm:spPr/>
      <dgm:t>
        <a:bodyPr/>
        <a:lstStyle/>
        <a:p>
          <a:endParaRPr lang="en-DE"/>
        </a:p>
      </dgm:t>
    </dgm:pt>
    <dgm:pt modelId="{35A7366C-5BA5-429C-8E6E-BCE1014FAFEA}" type="sibTrans" cxnId="{00CA7C11-DF5E-4B76-867F-9CB521B0310C}">
      <dgm:prSet/>
      <dgm:spPr/>
      <dgm:t>
        <a:bodyPr/>
        <a:lstStyle/>
        <a:p>
          <a:endParaRPr lang="en-DE"/>
        </a:p>
      </dgm:t>
    </dgm:pt>
    <dgm:pt modelId="{E7CF7EFA-58F7-47A8-8D6A-62B4DA97D700}">
      <dgm:prSet phldrT="[Text]"/>
      <dgm:spPr/>
      <dgm:t>
        <a:bodyPr/>
        <a:lstStyle/>
        <a:p>
          <a:pPr rtl="0"/>
          <a:r>
            <a:rPr lang="en-US"/>
            <a:t>Sentences are processed as a whole rather than word by word</a:t>
          </a:r>
          <a:r>
            <a:rPr lang="en-US">
              <a:latin typeface="Segoe UI"/>
            </a:rPr>
            <a:t>, </a:t>
          </a:r>
          <a:r>
            <a:rPr lang="en-US"/>
            <a:t>‘unit’ used to compute similarity scores between words in a sentence</a:t>
          </a:r>
          <a:endParaRPr lang="en-DE"/>
        </a:p>
      </dgm:t>
    </dgm:pt>
    <dgm:pt modelId="{85B70CAF-5DBC-45C1-BD1D-06BE11CCB632}" type="parTrans" cxnId="{F70E0329-7142-4DED-A687-13E5F06DCE51}">
      <dgm:prSet/>
      <dgm:spPr/>
      <dgm:t>
        <a:bodyPr/>
        <a:lstStyle/>
        <a:p>
          <a:endParaRPr lang="en-DE"/>
        </a:p>
      </dgm:t>
    </dgm:pt>
    <dgm:pt modelId="{D135FED4-0A16-48AA-8EDF-91BFFB1EFE55}" type="sibTrans" cxnId="{F70E0329-7142-4DED-A687-13E5F06DCE51}">
      <dgm:prSet/>
      <dgm:spPr/>
      <dgm:t>
        <a:bodyPr/>
        <a:lstStyle/>
        <a:p>
          <a:endParaRPr lang="en-DE"/>
        </a:p>
      </dgm:t>
    </dgm:pt>
    <dgm:pt modelId="{7C682FD3-3E4E-46DA-AA14-D224900C1D6D}">
      <dgm:prSet phldrT="[Text]"/>
      <dgm:spPr/>
      <dgm:t>
        <a:bodyPr/>
        <a:lstStyle/>
        <a:p>
          <a:r>
            <a:rPr lang="en-US"/>
            <a:t>Good for image dataset</a:t>
          </a:r>
          <a:endParaRPr lang="en-DE"/>
        </a:p>
      </dgm:t>
    </dgm:pt>
    <dgm:pt modelId="{0032EEBA-2F61-4ABC-80C6-AF69C28C6395}" type="parTrans" cxnId="{C99F4B1B-38F8-40F8-A905-485C0A2A1FE1}">
      <dgm:prSet/>
      <dgm:spPr/>
      <dgm:t>
        <a:bodyPr/>
        <a:lstStyle/>
        <a:p>
          <a:endParaRPr lang="en-DE"/>
        </a:p>
      </dgm:t>
    </dgm:pt>
    <dgm:pt modelId="{0D16A305-1FA5-45D1-B84B-0134486F5C74}" type="sibTrans" cxnId="{C99F4B1B-38F8-40F8-A905-485C0A2A1FE1}">
      <dgm:prSet/>
      <dgm:spPr/>
      <dgm:t>
        <a:bodyPr/>
        <a:lstStyle/>
        <a:p>
          <a:endParaRPr lang="en-DE"/>
        </a:p>
      </dgm:t>
    </dgm:pt>
    <dgm:pt modelId="{6251EF3B-56CF-4B36-80C5-D4F1785F30DA}">
      <dgm:prSet phldrT="[Text]"/>
      <dgm:spPr/>
      <dgm:t>
        <a:bodyPr/>
        <a:lstStyle/>
        <a:p>
          <a:r>
            <a:rPr lang="en-US"/>
            <a:t>Best for sequential data</a:t>
          </a:r>
          <a:endParaRPr lang="en-DE"/>
        </a:p>
      </dgm:t>
    </dgm:pt>
    <dgm:pt modelId="{AA46A802-618A-4BAD-A1B2-40B1B0C5CFB8}" type="parTrans" cxnId="{A2495F62-CCE6-4740-BFF7-ADABBBEFB5F1}">
      <dgm:prSet/>
      <dgm:spPr/>
      <dgm:t>
        <a:bodyPr/>
        <a:lstStyle/>
        <a:p>
          <a:endParaRPr lang="en-DE"/>
        </a:p>
      </dgm:t>
    </dgm:pt>
    <dgm:pt modelId="{CF309BB4-F43C-47A3-BB14-A1F25A562D12}" type="sibTrans" cxnId="{A2495F62-CCE6-4740-BFF7-ADABBBEFB5F1}">
      <dgm:prSet/>
      <dgm:spPr/>
      <dgm:t>
        <a:bodyPr/>
        <a:lstStyle/>
        <a:p>
          <a:endParaRPr lang="en-DE"/>
        </a:p>
      </dgm:t>
    </dgm:pt>
    <dgm:pt modelId="{D85A4D10-D89B-4E86-816E-26D281B8EE9E}">
      <dgm:prSet phldrT="[Text]"/>
      <dgm:spPr/>
      <dgm:t>
        <a:bodyPr/>
        <a:lstStyle/>
        <a:p>
          <a:r>
            <a:rPr lang="en-US"/>
            <a:t>The farther apart relevant points in the sequence are, the harder it is to make connections between them</a:t>
          </a:r>
          <a:endParaRPr lang="en-DE"/>
        </a:p>
      </dgm:t>
    </dgm:pt>
    <dgm:pt modelId="{96036D40-679F-4A92-B45A-DAD3ED4CB2AC}" type="parTrans" cxnId="{8B524543-08D8-4284-97D9-25F8DF2A7CC0}">
      <dgm:prSet/>
      <dgm:spPr/>
      <dgm:t>
        <a:bodyPr/>
        <a:lstStyle/>
        <a:p>
          <a:endParaRPr lang="en-DE"/>
        </a:p>
      </dgm:t>
    </dgm:pt>
    <dgm:pt modelId="{BD49A5E5-7A53-4BE0-9DE6-1D842BF37C27}" type="sibTrans" cxnId="{8B524543-08D8-4284-97D9-25F8DF2A7CC0}">
      <dgm:prSet/>
      <dgm:spPr/>
      <dgm:t>
        <a:bodyPr/>
        <a:lstStyle/>
        <a:p>
          <a:endParaRPr lang="en-DE"/>
        </a:p>
      </dgm:t>
    </dgm:pt>
    <dgm:pt modelId="{301F8E73-DFE4-4B9F-A627-94016E33872B}">
      <dgm:prSet phldrT="[Text]"/>
      <dgm:spPr/>
      <dgm:t>
        <a:bodyPr/>
        <a:lstStyle/>
        <a:p>
          <a:r>
            <a:rPr lang="en-US"/>
            <a:t>There is no limit on parallelized training</a:t>
          </a:r>
          <a:endParaRPr lang="en-DE"/>
        </a:p>
      </dgm:t>
    </dgm:pt>
    <dgm:pt modelId="{75984D96-C47F-493F-A54B-31FE98B5CA66}" type="parTrans" cxnId="{04BF82EB-4424-43D8-AB20-FEFA9981E43F}">
      <dgm:prSet/>
      <dgm:spPr/>
      <dgm:t>
        <a:bodyPr/>
        <a:lstStyle/>
        <a:p>
          <a:endParaRPr lang="en-DE"/>
        </a:p>
      </dgm:t>
    </dgm:pt>
    <dgm:pt modelId="{F5DB7CBB-4AF1-4BB6-B49F-F32403B6D4B8}" type="sibTrans" cxnId="{04BF82EB-4424-43D8-AB20-FEFA9981E43F}">
      <dgm:prSet/>
      <dgm:spPr/>
      <dgm:t>
        <a:bodyPr/>
        <a:lstStyle/>
        <a:p>
          <a:endParaRPr lang="en-DE"/>
        </a:p>
      </dgm:t>
    </dgm:pt>
    <dgm:pt modelId="{A26B1531-FB15-444F-83F4-5DED92FBCBFE}">
      <dgm:prSet phldrT="[Text]"/>
      <dgm:spPr/>
      <dgm:t>
        <a:bodyPr/>
        <a:lstStyle/>
        <a:p>
          <a:r>
            <a:rPr lang="en-US"/>
            <a:t>Self attention: You learn to weight the relationship of each item in the input sequence to all other items in the input sequence</a:t>
          </a:r>
          <a:endParaRPr lang="en-DE"/>
        </a:p>
      </dgm:t>
    </dgm:pt>
    <dgm:pt modelId="{3533F382-A804-4DAB-B544-F9A032C77CF9}" type="parTrans" cxnId="{4D65DD49-D8AD-4B31-9DA3-06D5EC711D10}">
      <dgm:prSet/>
      <dgm:spPr/>
      <dgm:t>
        <a:bodyPr/>
        <a:lstStyle/>
        <a:p>
          <a:endParaRPr lang="en-DE"/>
        </a:p>
      </dgm:t>
    </dgm:pt>
    <dgm:pt modelId="{B770A6C0-5FF7-4E51-8E86-D95C8C9A2678}" type="sibTrans" cxnId="{4D65DD49-D8AD-4B31-9DA3-06D5EC711D10}">
      <dgm:prSet/>
      <dgm:spPr/>
      <dgm:t>
        <a:bodyPr/>
        <a:lstStyle/>
        <a:p>
          <a:endParaRPr lang="en-DE"/>
        </a:p>
      </dgm:t>
    </dgm:pt>
    <dgm:pt modelId="{C2650651-36EA-4016-A461-F3E22C33355E}">
      <dgm:prSet phldrT="[Text]"/>
      <dgm:spPr/>
      <dgm:t>
        <a:bodyPr/>
        <a:lstStyle/>
        <a:p>
          <a:r>
            <a:rPr lang="en-US"/>
            <a:t>Multi-headed self attention: You learn multiple ways to weight the relationship of each item in the input sequence to all other items in the input</a:t>
          </a:r>
          <a:endParaRPr lang="en-DE"/>
        </a:p>
      </dgm:t>
    </dgm:pt>
    <dgm:pt modelId="{0F4B33BC-1A1E-4352-83ED-1CB8980DE877}" type="parTrans" cxnId="{80761904-155B-49B0-9773-DE8E97513D8A}">
      <dgm:prSet/>
      <dgm:spPr/>
      <dgm:t>
        <a:bodyPr/>
        <a:lstStyle/>
        <a:p>
          <a:endParaRPr lang="en-DE"/>
        </a:p>
      </dgm:t>
    </dgm:pt>
    <dgm:pt modelId="{AB931586-6951-40DA-8624-D674372058D4}" type="sibTrans" cxnId="{80761904-155B-49B0-9773-DE8E97513D8A}">
      <dgm:prSet/>
      <dgm:spPr/>
      <dgm:t>
        <a:bodyPr/>
        <a:lstStyle/>
        <a:p>
          <a:endParaRPr lang="en-DE"/>
        </a:p>
      </dgm:t>
    </dgm:pt>
    <dgm:pt modelId="{D2BDC02D-6717-4F25-A569-28A3191DBF38}">
      <dgm:prSet phldrT="[Text]"/>
      <dgm:spPr/>
      <dgm:t>
        <a:bodyPr/>
        <a:lstStyle/>
        <a:p>
          <a:r>
            <a:rPr lang="en-US"/>
            <a:t>Very large models that require a lot of memory and compute to train</a:t>
          </a:r>
          <a:endParaRPr lang="en-DE"/>
        </a:p>
      </dgm:t>
    </dgm:pt>
    <dgm:pt modelId="{DAD6F9AB-31C9-49D9-978D-3570B9C01EB9}" type="parTrans" cxnId="{4A4ED2D9-2A77-460E-A102-492B97DE27FF}">
      <dgm:prSet/>
      <dgm:spPr/>
      <dgm:t>
        <a:bodyPr/>
        <a:lstStyle/>
        <a:p>
          <a:endParaRPr lang="en-DE"/>
        </a:p>
      </dgm:t>
    </dgm:pt>
    <dgm:pt modelId="{43FEFFFB-4330-4B76-890A-8DBDEED65472}" type="sibTrans" cxnId="{4A4ED2D9-2A77-460E-A102-492B97DE27FF}">
      <dgm:prSet/>
      <dgm:spPr/>
      <dgm:t>
        <a:bodyPr/>
        <a:lstStyle/>
        <a:p>
          <a:endParaRPr lang="en-DE"/>
        </a:p>
      </dgm:t>
    </dgm:pt>
    <dgm:pt modelId="{A1456ECF-9A75-4B2B-89DC-ABB997F3AB12}">
      <dgm:prSet phldrT="[Text]"/>
      <dgm:spPr/>
      <dgm:t>
        <a:bodyPr/>
        <a:lstStyle/>
        <a:p>
          <a:r>
            <a:rPr lang="en-US"/>
            <a:t>Encoder and decoder is made up number of multi-headed self attentions</a:t>
          </a:r>
          <a:endParaRPr lang="en-DE"/>
        </a:p>
      </dgm:t>
    </dgm:pt>
    <dgm:pt modelId="{BE70254E-315E-440C-A1FA-BB80F4634BCD}" type="parTrans" cxnId="{00991472-81B6-4F79-B199-1D1744EF882E}">
      <dgm:prSet/>
      <dgm:spPr/>
      <dgm:t>
        <a:bodyPr/>
        <a:lstStyle/>
        <a:p>
          <a:endParaRPr lang="en-DE"/>
        </a:p>
      </dgm:t>
    </dgm:pt>
    <dgm:pt modelId="{E664A324-D27C-4C08-AA99-0EC3CBDEBF12}" type="sibTrans" cxnId="{00991472-81B6-4F79-B199-1D1744EF882E}">
      <dgm:prSet/>
      <dgm:spPr/>
      <dgm:t>
        <a:bodyPr/>
        <a:lstStyle/>
        <a:p>
          <a:endParaRPr lang="en-DE"/>
        </a:p>
      </dgm:t>
    </dgm:pt>
    <dgm:pt modelId="{B180CB2D-DD1B-4530-B93C-4C18CC720355}">
      <dgm:prSet phldrT="[Text]"/>
      <dgm:spPr/>
      <dgm:t>
        <a:bodyPr/>
        <a:lstStyle/>
        <a:p>
          <a:pPr rtl="0"/>
          <a:r>
            <a:rPr lang="en-US">
              <a:latin typeface="Segoe UI"/>
            </a:rPr>
            <a:t>Some transformers; BERT</a:t>
          </a:r>
          <a:r>
            <a:rPr lang="en-US"/>
            <a:t>, XLNet, RoBERTa</a:t>
          </a:r>
          <a:endParaRPr lang="en-DE"/>
        </a:p>
      </dgm:t>
    </dgm:pt>
    <dgm:pt modelId="{ADE810C1-D77A-4D08-A8CF-75AC399B9EAF}" type="parTrans" cxnId="{05B4CFED-4023-4846-A31B-C8533AD2605A}">
      <dgm:prSet/>
      <dgm:spPr/>
      <dgm:t>
        <a:bodyPr/>
        <a:lstStyle/>
        <a:p>
          <a:endParaRPr lang="en-DE"/>
        </a:p>
      </dgm:t>
    </dgm:pt>
    <dgm:pt modelId="{41B54A08-930D-4215-BD11-6F193785AC5C}" type="sibTrans" cxnId="{05B4CFED-4023-4846-A31B-C8533AD2605A}">
      <dgm:prSet/>
      <dgm:spPr/>
      <dgm:t>
        <a:bodyPr/>
        <a:lstStyle/>
        <a:p>
          <a:endParaRPr lang="en-DE"/>
        </a:p>
      </dgm:t>
    </dgm:pt>
    <dgm:pt modelId="{571EA9BF-DE2E-40E5-A347-BC83CB8C530D}" type="pres">
      <dgm:prSet presAssocID="{4495E44A-0DB9-4F59-9F26-25AA54EF1BD4}" presName="Name0" presStyleCnt="0">
        <dgm:presLayoutVars>
          <dgm:chMax/>
          <dgm:chPref val="3"/>
          <dgm:dir/>
          <dgm:animOne val="branch"/>
          <dgm:animLvl val="lvl"/>
        </dgm:presLayoutVars>
      </dgm:prSet>
      <dgm:spPr/>
    </dgm:pt>
    <dgm:pt modelId="{9B033FC5-1E1F-43E5-91A5-3171ED30334E}" type="pres">
      <dgm:prSet presAssocID="{CA9DB627-53EF-4F2E-BC0B-2363A79B959F}" presName="composite" presStyleCnt="0"/>
      <dgm:spPr/>
    </dgm:pt>
    <dgm:pt modelId="{C7E5CF39-A410-4627-9048-1AE5B833970D}" type="pres">
      <dgm:prSet presAssocID="{CA9DB627-53EF-4F2E-BC0B-2363A79B959F}" presName="FirstChild" presStyleLbl="revTx" presStyleIdx="0" presStyleCnt="6">
        <dgm:presLayoutVars>
          <dgm:chMax val="0"/>
          <dgm:chPref val="0"/>
          <dgm:bulletEnabled val="1"/>
        </dgm:presLayoutVars>
      </dgm:prSet>
      <dgm:spPr/>
    </dgm:pt>
    <dgm:pt modelId="{E1205135-EF2B-4177-8CC1-77BF219FA707}" type="pres">
      <dgm:prSet presAssocID="{CA9DB627-53EF-4F2E-BC0B-2363A79B959F}" presName="Parent" presStyleLbl="alignNode1" presStyleIdx="0" presStyleCnt="3">
        <dgm:presLayoutVars>
          <dgm:chMax val="3"/>
          <dgm:chPref val="3"/>
          <dgm:bulletEnabled val="1"/>
        </dgm:presLayoutVars>
      </dgm:prSet>
      <dgm:spPr/>
    </dgm:pt>
    <dgm:pt modelId="{87726D31-1BD7-4334-9A7A-264C5489585A}" type="pres">
      <dgm:prSet presAssocID="{CA9DB627-53EF-4F2E-BC0B-2363A79B959F}" presName="Accent" presStyleLbl="parChTrans1D1" presStyleIdx="0" presStyleCnt="3"/>
      <dgm:spPr/>
    </dgm:pt>
    <dgm:pt modelId="{C32DE3E8-7392-4D19-A38A-3FB576907B19}" type="pres">
      <dgm:prSet presAssocID="{CA9DB627-53EF-4F2E-BC0B-2363A79B959F}" presName="Child" presStyleLbl="revTx" presStyleIdx="1" presStyleCnt="6">
        <dgm:presLayoutVars>
          <dgm:chMax val="0"/>
          <dgm:chPref val="0"/>
          <dgm:bulletEnabled val="1"/>
        </dgm:presLayoutVars>
      </dgm:prSet>
      <dgm:spPr/>
    </dgm:pt>
    <dgm:pt modelId="{C9878E46-793E-4E7D-BCE7-A747E43C248A}" type="pres">
      <dgm:prSet presAssocID="{2751772D-B5C8-4992-945F-D97489F2B050}" presName="sibTrans" presStyleCnt="0"/>
      <dgm:spPr/>
    </dgm:pt>
    <dgm:pt modelId="{8EE19D30-AC90-4221-B7E1-5D3CCB6CED7F}" type="pres">
      <dgm:prSet presAssocID="{213AD92E-11BD-4166-ABD7-4148440FF2F0}" presName="composite" presStyleCnt="0"/>
      <dgm:spPr/>
    </dgm:pt>
    <dgm:pt modelId="{B90B9664-290B-4FC6-B8A1-374034FA873A}" type="pres">
      <dgm:prSet presAssocID="{213AD92E-11BD-4166-ABD7-4148440FF2F0}" presName="FirstChild" presStyleLbl="revTx" presStyleIdx="2" presStyleCnt="6">
        <dgm:presLayoutVars>
          <dgm:chMax val="0"/>
          <dgm:chPref val="0"/>
          <dgm:bulletEnabled val="1"/>
        </dgm:presLayoutVars>
      </dgm:prSet>
      <dgm:spPr/>
    </dgm:pt>
    <dgm:pt modelId="{EFC00014-7E7B-4982-B3DE-1D8983D2ABB6}" type="pres">
      <dgm:prSet presAssocID="{213AD92E-11BD-4166-ABD7-4148440FF2F0}" presName="Parent" presStyleLbl="alignNode1" presStyleIdx="1" presStyleCnt="3">
        <dgm:presLayoutVars>
          <dgm:chMax val="3"/>
          <dgm:chPref val="3"/>
          <dgm:bulletEnabled val="1"/>
        </dgm:presLayoutVars>
      </dgm:prSet>
      <dgm:spPr/>
    </dgm:pt>
    <dgm:pt modelId="{182D5A8D-77E6-46D6-ABC3-70F5FB085797}" type="pres">
      <dgm:prSet presAssocID="{213AD92E-11BD-4166-ABD7-4148440FF2F0}" presName="Accent" presStyleLbl="parChTrans1D1" presStyleIdx="1" presStyleCnt="3"/>
      <dgm:spPr/>
    </dgm:pt>
    <dgm:pt modelId="{C9917243-9C38-49B3-9994-009725B8478C}" type="pres">
      <dgm:prSet presAssocID="{213AD92E-11BD-4166-ABD7-4148440FF2F0}" presName="Child" presStyleLbl="revTx" presStyleIdx="3" presStyleCnt="6">
        <dgm:presLayoutVars>
          <dgm:chMax val="0"/>
          <dgm:chPref val="0"/>
          <dgm:bulletEnabled val="1"/>
        </dgm:presLayoutVars>
      </dgm:prSet>
      <dgm:spPr/>
    </dgm:pt>
    <dgm:pt modelId="{CF03DE9C-4B7E-425D-A0FE-B825EC5F85A7}" type="pres">
      <dgm:prSet presAssocID="{2E018553-ACC8-4560-9D12-D53C275FCD68}" presName="sibTrans" presStyleCnt="0"/>
      <dgm:spPr/>
    </dgm:pt>
    <dgm:pt modelId="{D486A21A-DC50-42D1-8585-A0B9F3CE9482}" type="pres">
      <dgm:prSet presAssocID="{41E71508-0273-45F0-AC29-C1AC41366EC2}" presName="composite" presStyleCnt="0"/>
      <dgm:spPr/>
    </dgm:pt>
    <dgm:pt modelId="{DB232BC7-D52D-44E1-ABE1-7AFF3E3DFEB7}" type="pres">
      <dgm:prSet presAssocID="{41E71508-0273-45F0-AC29-C1AC41366EC2}" presName="FirstChild" presStyleLbl="revTx" presStyleIdx="4" presStyleCnt="6">
        <dgm:presLayoutVars>
          <dgm:chMax val="0"/>
          <dgm:chPref val="0"/>
          <dgm:bulletEnabled val="1"/>
        </dgm:presLayoutVars>
      </dgm:prSet>
      <dgm:spPr/>
    </dgm:pt>
    <dgm:pt modelId="{AF49FDA8-D521-4599-B480-816DE0CD47AF}" type="pres">
      <dgm:prSet presAssocID="{41E71508-0273-45F0-AC29-C1AC41366EC2}" presName="Parent" presStyleLbl="alignNode1" presStyleIdx="2" presStyleCnt="3">
        <dgm:presLayoutVars>
          <dgm:chMax val="3"/>
          <dgm:chPref val="3"/>
          <dgm:bulletEnabled val="1"/>
        </dgm:presLayoutVars>
      </dgm:prSet>
      <dgm:spPr/>
    </dgm:pt>
    <dgm:pt modelId="{DBD0AAAC-95D1-4848-B7DC-7535DB6541C7}" type="pres">
      <dgm:prSet presAssocID="{41E71508-0273-45F0-AC29-C1AC41366EC2}" presName="Accent" presStyleLbl="parChTrans1D1" presStyleIdx="2" presStyleCnt="3"/>
      <dgm:spPr/>
    </dgm:pt>
    <dgm:pt modelId="{9D8FC501-086F-4A39-AFD0-902E54AB957E}" type="pres">
      <dgm:prSet presAssocID="{41E71508-0273-45F0-AC29-C1AC41366EC2}" presName="Child" presStyleLbl="revTx" presStyleIdx="5" presStyleCnt="6">
        <dgm:presLayoutVars>
          <dgm:chMax val="0"/>
          <dgm:chPref val="0"/>
          <dgm:bulletEnabled val="1"/>
        </dgm:presLayoutVars>
      </dgm:prSet>
      <dgm:spPr/>
    </dgm:pt>
  </dgm:ptLst>
  <dgm:cxnLst>
    <dgm:cxn modelId="{3925D701-B1A6-43BF-A39D-0F73C50FAD33}" srcId="{213AD92E-11BD-4166-ABD7-4148440FF2F0}" destId="{411F53EF-3667-40F4-A59C-187F6F582886}" srcOrd="0" destOrd="0" parTransId="{A4F93E2D-8A9D-430C-8CD9-9D6164387E0D}" sibTransId="{0D6016A8-F1F4-4D56-8CCB-04FF7B85C67C}"/>
    <dgm:cxn modelId="{80761904-155B-49B0-9773-DE8E97513D8A}" srcId="{41E71508-0273-45F0-AC29-C1AC41366EC2}" destId="{C2650651-36EA-4016-A461-F3E22C33355E}" srcOrd="3" destOrd="0" parTransId="{0F4B33BC-1A1E-4352-83ED-1CB8980DE877}" sibTransId="{AB931586-6951-40DA-8624-D674372058D4}"/>
    <dgm:cxn modelId="{B92B3A0B-71D5-4A1F-91FD-022228285836}" type="presOf" srcId="{44CF8E08-1468-44D7-814A-DB059F41E8B0}" destId="{DB232BC7-D52D-44E1-ABE1-7AFF3E3DFEB7}" srcOrd="0" destOrd="0" presId="urn:microsoft.com/office/officeart/2011/layout/TabList"/>
    <dgm:cxn modelId="{F401CA0C-C66D-472B-8333-33D13B0F674F}" srcId="{213AD92E-11BD-4166-ABD7-4148440FF2F0}" destId="{66707C71-2380-4384-AE5F-6B59D29A7C3E}" srcOrd="4" destOrd="0" parTransId="{91816B9C-9466-4153-8110-206D399793A3}" sibTransId="{DAA08D8C-A352-4995-9157-6510CFA85214}"/>
    <dgm:cxn modelId="{00CA7C11-DF5E-4B76-867F-9CB521B0310C}" srcId="{41E71508-0273-45F0-AC29-C1AC41366EC2}" destId="{85A02A85-2BDF-4F71-9B87-F3D4653C01B3}" srcOrd="9" destOrd="0" parTransId="{3093C022-6E2E-4C3C-A835-B1CE68CD79C7}" sibTransId="{35A7366C-5BA5-429C-8E6E-BCE1014FAFEA}"/>
    <dgm:cxn modelId="{DE5ECA13-FED8-4C03-9B25-912E387F81A0}" type="presOf" srcId="{C2650651-36EA-4016-A461-F3E22C33355E}" destId="{9D8FC501-086F-4A39-AFD0-902E54AB957E}" srcOrd="0" destOrd="2" presId="urn:microsoft.com/office/officeart/2011/layout/TabList"/>
    <dgm:cxn modelId="{C99F4B1B-38F8-40F8-A905-485C0A2A1FE1}" srcId="{CA9DB627-53EF-4F2E-BC0B-2363A79B959F}" destId="{7C682FD3-3E4E-46DA-AA14-D224900C1D6D}" srcOrd="2" destOrd="0" parTransId="{0032EEBA-2F61-4ABC-80C6-AF69C28C6395}" sibTransId="{0D16A305-1FA5-45D1-B84B-0134486F5C74}"/>
    <dgm:cxn modelId="{8D6C9F1B-5889-4FF1-B7E1-088A0DC41B43}" srcId="{CA9DB627-53EF-4F2E-BC0B-2363A79B959F}" destId="{BFB55CE9-4C4F-48E5-8177-350A8833A86A}" srcOrd="0" destOrd="0" parTransId="{D72B27CD-066E-4DA1-B4EF-F5E3B0A62A83}" sibTransId="{1E819BF5-A1C0-482F-8A0C-73DE5D00D7F8}"/>
    <dgm:cxn modelId="{A612E01E-96E1-490F-A622-87A9DA8C2D11}" type="presOf" srcId="{A1456ECF-9A75-4B2B-89DC-ABB997F3AB12}" destId="{9D8FC501-086F-4A39-AFD0-902E54AB957E}" srcOrd="0" destOrd="3" presId="urn:microsoft.com/office/officeart/2011/layout/TabList"/>
    <dgm:cxn modelId="{F2B71120-F8CE-46DD-AD5C-206104CD714D}" type="presOf" srcId="{3B800C02-BF6F-46FF-A432-A1081ACC3C5B}" destId="{C9917243-9C38-49B3-9994-009725B8478C}" srcOrd="0" destOrd="4" presId="urn:microsoft.com/office/officeart/2011/layout/TabList"/>
    <dgm:cxn modelId="{36CA6420-A9E5-4D15-A7BE-EBFA1C8ADA1E}" type="presOf" srcId="{85A02A85-2BDF-4F71-9B87-F3D4653C01B3}" destId="{9D8FC501-086F-4A39-AFD0-902E54AB957E}" srcOrd="0" destOrd="8" presId="urn:microsoft.com/office/officeart/2011/layout/TabList"/>
    <dgm:cxn modelId="{F70E0329-7142-4DED-A687-13E5F06DCE51}" srcId="{41E71508-0273-45F0-AC29-C1AC41366EC2}" destId="{E7CF7EFA-58F7-47A8-8D6A-62B4DA97D700}" srcOrd="6" destOrd="0" parTransId="{85B70CAF-5DBC-45C1-BD1D-06BE11CCB632}" sibTransId="{D135FED4-0A16-48AA-8EDF-91BFFB1EFE55}"/>
    <dgm:cxn modelId="{7828F42C-6EA1-4472-9CB0-6007265342CC}" type="presOf" srcId="{BFB55CE9-4C4F-48E5-8177-350A8833A86A}" destId="{C7E5CF39-A410-4627-9048-1AE5B833970D}" srcOrd="0" destOrd="0" presId="urn:microsoft.com/office/officeart/2011/layout/TabList"/>
    <dgm:cxn modelId="{0FBBA432-06F8-4FD9-BA0C-64FC3F63BF02}" type="presOf" srcId="{8DC608C3-43E7-401B-9962-60B6E80001D0}" destId="{C9917243-9C38-49B3-9994-009725B8478C}" srcOrd="0" destOrd="2" presId="urn:microsoft.com/office/officeart/2011/layout/TabList"/>
    <dgm:cxn modelId="{A2495F62-CCE6-4740-BFF7-ADABBBEFB5F1}" srcId="{213AD92E-11BD-4166-ABD7-4148440FF2F0}" destId="{6251EF3B-56CF-4B36-80C5-D4F1785F30DA}" srcOrd="2" destOrd="0" parTransId="{AA46A802-618A-4BAD-A1B2-40B1B0C5CFB8}" sibTransId="{CF309BB4-F43C-47A3-BB14-A1F25A562D12}"/>
    <dgm:cxn modelId="{8B524543-08D8-4284-97D9-25F8DF2A7CC0}" srcId="{213AD92E-11BD-4166-ABD7-4148440FF2F0}" destId="{D85A4D10-D89B-4E86-816E-26D281B8EE9E}" srcOrd="6" destOrd="0" parTransId="{96036D40-679F-4A92-B45A-DAD3ED4CB2AC}" sibTransId="{BD49A5E5-7A53-4BE0-9DE6-1D842BF37C27}"/>
    <dgm:cxn modelId="{4D65DD49-D8AD-4B31-9DA3-06D5EC711D10}" srcId="{41E71508-0273-45F0-AC29-C1AC41366EC2}" destId="{A26B1531-FB15-444F-83F4-5DED92FBCBFE}" srcOrd="2" destOrd="0" parTransId="{3533F382-A804-4DAB-B544-F9A032C77CF9}" sibTransId="{B770A6C0-5FF7-4E51-8E86-D95C8C9A2678}"/>
    <dgm:cxn modelId="{A005756B-44E5-4F79-A8BD-59ECFC3DE9DA}" srcId="{4495E44A-0DB9-4F59-9F26-25AA54EF1BD4}" destId="{213AD92E-11BD-4166-ABD7-4148440FF2F0}" srcOrd="1" destOrd="0" parTransId="{E42D78BB-D210-4F68-8CFE-28FDCDE460F4}" sibTransId="{2E018553-ACC8-4560-9D12-D53C275FCD68}"/>
    <dgm:cxn modelId="{95E3EC4B-38A7-4B0D-B7C3-47EEEC4AAEBB}" type="presOf" srcId="{41E71508-0273-45F0-AC29-C1AC41366EC2}" destId="{AF49FDA8-D521-4599-B480-816DE0CD47AF}" srcOrd="0" destOrd="0" presId="urn:microsoft.com/office/officeart/2011/layout/TabList"/>
    <dgm:cxn modelId="{2298954E-0A2D-48F1-9401-F779231F8B65}" type="presOf" srcId="{4495E44A-0DB9-4F59-9F26-25AA54EF1BD4}" destId="{571EA9BF-DE2E-40E5-A347-BC83CB8C530D}" srcOrd="0" destOrd="0" presId="urn:microsoft.com/office/officeart/2011/layout/TabList"/>
    <dgm:cxn modelId="{00991472-81B6-4F79-B199-1D1744EF882E}" srcId="{41E71508-0273-45F0-AC29-C1AC41366EC2}" destId="{A1456ECF-9A75-4B2B-89DC-ABB997F3AB12}" srcOrd="4" destOrd="0" parTransId="{BE70254E-315E-440C-A1FA-BB80F4634BCD}" sibTransId="{E664A324-D27C-4C08-AA99-0EC3CBDEBF12}"/>
    <dgm:cxn modelId="{B0661F7B-1682-4745-99E3-D3D1F8157340}" type="presOf" srcId="{6251EF3B-56CF-4B36-80C5-D4F1785F30DA}" destId="{C9917243-9C38-49B3-9994-009725B8478C}" srcOrd="0" destOrd="1" presId="urn:microsoft.com/office/officeart/2011/layout/TabList"/>
    <dgm:cxn modelId="{24A14286-D260-4FF7-B5BB-FD81326D4AB5}" srcId="{213AD92E-11BD-4166-ABD7-4148440FF2F0}" destId="{3B800C02-BF6F-46FF-A432-A1081ACC3C5B}" srcOrd="5" destOrd="0" parTransId="{F1649FAB-CECB-4247-8854-70293B363C0A}" sibTransId="{850D702A-EAC7-4E8E-9FDE-A77CB543825E}"/>
    <dgm:cxn modelId="{01E3DA88-2BCD-4E71-B6EF-87F247477735}" type="presOf" srcId="{B180CB2D-DD1B-4530-B93C-4C18CC720355}" destId="{9D8FC501-086F-4A39-AFD0-902E54AB957E}" srcOrd="0" destOrd="7" presId="urn:microsoft.com/office/officeart/2011/layout/TabList"/>
    <dgm:cxn modelId="{FC48FF91-D4DA-4724-AC5C-6CC198E7808B}" type="presOf" srcId="{213AD92E-11BD-4166-ABD7-4148440FF2F0}" destId="{EFC00014-7E7B-4982-B3DE-1D8983D2ABB6}" srcOrd="0" destOrd="0" presId="urn:microsoft.com/office/officeart/2011/layout/TabList"/>
    <dgm:cxn modelId="{5E225F95-B4FD-4256-86B3-D005BD02522D}" srcId="{CA9DB627-53EF-4F2E-BC0B-2363A79B959F}" destId="{175E6D58-45F5-47A6-9B1C-B602CD9F5780}" srcOrd="3" destOrd="0" parTransId="{2758E1E1-7302-4252-AC78-1E692C238D1F}" sibTransId="{008CB788-62F5-48F0-B959-0A1C252E225B}"/>
    <dgm:cxn modelId="{105C829D-FD06-4B58-B776-2CDB33776074}" srcId="{213AD92E-11BD-4166-ABD7-4148440FF2F0}" destId="{8DC608C3-43E7-401B-9962-60B6E80001D0}" srcOrd="3" destOrd="0" parTransId="{FF352F96-4003-46CC-B8D6-28AB554DC5F0}" sibTransId="{D8A73683-3B3E-42E7-99B0-6698D160E83F}"/>
    <dgm:cxn modelId="{271412A4-E132-4FE4-9067-88F0CD104F29}" type="presOf" srcId="{175E6D58-45F5-47A6-9B1C-B602CD9F5780}" destId="{C32DE3E8-7392-4D19-A38A-3FB576907B19}" srcOrd="0" destOrd="2" presId="urn:microsoft.com/office/officeart/2011/layout/TabList"/>
    <dgm:cxn modelId="{F50296B2-11FB-4573-9399-5AF119214872}" type="presOf" srcId="{AF58006B-E297-4163-9A83-A7440FF6E9F7}" destId="{9D8FC501-086F-4A39-AFD0-902E54AB957E}" srcOrd="0" destOrd="0" presId="urn:microsoft.com/office/officeart/2011/layout/TabList"/>
    <dgm:cxn modelId="{25F58CB9-6A8D-40D4-8A60-30641C7F42BA}" srcId="{4495E44A-0DB9-4F59-9F26-25AA54EF1BD4}" destId="{CA9DB627-53EF-4F2E-BC0B-2363A79B959F}" srcOrd="0" destOrd="0" parTransId="{922698BF-9E72-43C1-8A9C-033D2280164B}" sibTransId="{2751772D-B5C8-4992-945F-D97489F2B050}"/>
    <dgm:cxn modelId="{63B40CBC-8CF5-43EE-8E75-153B1076D1F5}" srcId="{213AD92E-11BD-4166-ABD7-4148440FF2F0}" destId="{C063955A-86A3-47F0-ABAF-F4D1BF49A49C}" srcOrd="1" destOrd="0" parTransId="{6551C635-C977-455E-921A-A80D07A07BF1}" sibTransId="{91995277-F577-459B-86DD-75EB236DAC3A}"/>
    <dgm:cxn modelId="{CCFFB7BE-BD0B-4C67-B19B-7E5BB84AC6B8}" type="presOf" srcId="{CA9DB627-53EF-4F2E-BC0B-2363A79B959F}" destId="{E1205135-EF2B-4177-8CC1-77BF219FA707}" srcOrd="0" destOrd="0" presId="urn:microsoft.com/office/officeart/2011/layout/TabList"/>
    <dgm:cxn modelId="{B72C87CF-4669-449C-846B-92FEC8BC0768}" srcId="{CA9DB627-53EF-4F2E-BC0B-2363A79B959F}" destId="{FADEBB5C-C3D3-4829-AF0F-508BB7B5334D}" srcOrd="1" destOrd="0" parTransId="{31000C52-B352-48EE-A1AC-1266A6D6717C}" sibTransId="{EAB1C63B-34B2-4C64-8181-C24FE8147ADA}"/>
    <dgm:cxn modelId="{DDA2EBD3-45E9-4D9A-ACF0-E7ADF0219B5D}" srcId="{41E71508-0273-45F0-AC29-C1AC41366EC2}" destId="{AF58006B-E297-4163-9A83-A7440FF6E9F7}" srcOrd="1" destOrd="0" parTransId="{556C6198-E177-4521-9B5B-28D9DFE573C3}" sibTransId="{6ADF2CF8-8382-4B15-9BF2-BDFEF0C993EB}"/>
    <dgm:cxn modelId="{89FB3FD4-7C79-42A7-878D-91D440A2A8A4}" type="presOf" srcId="{D2BDC02D-6717-4F25-A569-28A3191DBF38}" destId="{9D8FC501-086F-4A39-AFD0-902E54AB957E}" srcOrd="0" destOrd="6" presId="urn:microsoft.com/office/officeart/2011/layout/TabList"/>
    <dgm:cxn modelId="{A894C1D9-4A81-463C-8326-62E375F85E8D}" type="presOf" srcId="{FADEBB5C-C3D3-4829-AF0F-508BB7B5334D}" destId="{C32DE3E8-7392-4D19-A38A-3FB576907B19}" srcOrd="0" destOrd="0" presId="urn:microsoft.com/office/officeart/2011/layout/TabList"/>
    <dgm:cxn modelId="{4A4ED2D9-2A77-460E-A102-492B97DE27FF}" srcId="{41E71508-0273-45F0-AC29-C1AC41366EC2}" destId="{D2BDC02D-6717-4F25-A569-28A3191DBF38}" srcOrd="7" destOrd="0" parTransId="{DAD6F9AB-31C9-49D9-978D-3570B9C01EB9}" sibTransId="{43FEFFFB-4330-4B76-890A-8DBDEED65472}"/>
    <dgm:cxn modelId="{DC676CDA-B516-4770-BB23-6C5F40FD9600}" srcId="{41E71508-0273-45F0-AC29-C1AC41366EC2}" destId="{44CF8E08-1468-44D7-814A-DB059F41E8B0}" srcOrd="0" destOrd="0" parTransId="{59105ABF-7AA4-4326-89BC-16BF4F4711C3}" sibTransId="{D057D080-9DB4-4965-A36D-CD31D72009F0}"/>
    <dgm:cxn modelId="{7A74E1DF-2103-44F9-AB7E-52C67E749925}" type="presOf" srcId="{E7CF7EFA-58F7-47A8-8D6A-62B4DA97D700}" destId="{9D8FC501-086F-4A39-AFD0-902E54AB957E}" srcOrd="0" destOrd="5" presId="urn:microsoft.com/office/officeart/2011/layout/TabList"/>
    <dgm:cxn modelId="{D30A4FE1-16AD-4F16-BC9A-BF69C5F3BE8C}" type="presOf" srcId="{66707C71-2380-4384-AE5F-6B59D29A7C3E}" destId="{C9917243-9C38-49B3-9994-009725B8478C}" srcOrd="0" destOrd="3" presId="urn:microsoft.com/office/officeart/2011/layout/TabList"/>
    <dgm:cxn modelId="{82D057E1-71C0-47E4-ADF4-5978DCE9A442}" type="presOf" srcId="{D85A4D10-D89B-4E86-816E-26D281B8EE9E}" destId="{C9917243-9C38-49B3-9994-009725B8478C}" srcOrd="0" destOrd="5" presId="urn:microsoft.com/office/officeart/2011/layout/TabList"/>
    <dgm:cxn modelId="{25FD9EE5-EEC8-4054-AAFE-D7CC1B6BECAC}" type="presOf" srcId="{411F53EF-3667-40F4-A59C-187F6F582886}" destId="{B90B9664-290B-4FC6-B8A1-374034FA873A}" srcOrd="0" destOrd="0" presId="urn:microsoft.com/office/officeart/2011/layout/TabList"/>
    <dgm:cxn modelId="{1918B5E5-322F-4BA3-A4F3-E47DB21961EF}" type="presOf" srcId="{301F8E73-DFE4-4B9F-A627-94016E33872B}" destId="{9D8FC501-086F-4A39-AFD0-902E54AB957E}" srcOrd="0" destOrd="4" presId="urn:microsoft.com/office/officeart/2011/layout/TabList"/>
    <dgm:cxn modelId="{04BF82EB-4424-43D8-AB20-FEFA9981E43F}" srcId="{41E71508-0273-45F0-AC29-C1AC41366EC2}" destId="{301F8E73-DFE4-4B9F-A627-94016E33872B}" srcOrd="5" destOrd="0" parTransId="{75984D96-C47F-493F-A54B-31FE98B5CA66}" sibTransId="{F5DB7CBB-4AF1-4BB6-B49F-F32403B6D4B8}"/>
    <dgm:cxn modelId="{05B4CFED-4023-4846-A31B-C8533AD2605A}" srcId="{41E71508-0273-45F0-AC29-C1AC41366EC2}" destId="{B180CB2D-DD1B-4530-B93C-4C18CC720355}" srcOrd="8" destOrd="0" parTransId="{ADE810C1-D77A-4D08-A8CF-75AC399B9EAF}" sibTransId="{41B54A08-930D-4215-BD11-6F193785AC5C}"/>
    <dgm:cxn modelId="{0F03F4F0-0166-4540-A34C-E2DABF3FE452}" type="presOf" srcId="{C063955A-86A3-47F0-ABAF-F4D1BF49A49C}" destId="{C9917243-9C38-49B3-9994-009725B8478C}" srcOrd="0" destOrd="0" presId="urn:microsoft.com/office/officeart/2011/layout/TabList"/>
    <dgm:cxn modelId="{E42C9AF1-92C1-4EDE-ADD8-4023EC8FEADC}" srcId="{4495E44A-0DB9-4F59-9F26-25AA54EF1BD4}" destId="{41E71508-0273-45F0-AC29-C1AC41366EC2}" srcOrd="2" destOrd="0" parTransId="{CE7BCBB2-FA1A-47F2-B85D-5829E106FD14}" sibTransId="{FE087CB0-7551-4458-AE00-18A1209437F7}"/>
    <dgm:cxn modelId="{A16287FA-2012-478F-A817-6EA4DA1DB003}" type="presOf" srcId="{7C682FD3-3E4E-46DA-AA14-D224900C1D6D}" destId="{C32DE3E8-7392-4D19-A38A-3FB576907B19}" srcOrd="0" destOrd="1" presId="urn:microsoft.com/office/officeart/2011/layout/TabList"/>
    <dgm:cxn modelId="{C21848FC-C099-42F4-A8EC-0B8FFE6E2614}" type="presOf" srcId="{A26B1531-FB15-444F-83F4-5DED92FBCBFE}" destId="{9D8FC501-086F-4A39-AFD0-902E54AB957E}" srcOrd="0" destOrd="1" presId="urn:microsoft.com/office/officeart/2011/layout/TabList"/>
    <dgm:cxn modelId="{F656984B-C775-42FB-87DD-7F6B79E25C89}" type="presParOf" srcId="{571EA9BF-DE2E-40E5-A347-BC83CB8C530D}" destId="{9B033FC5-1E1F-43E5-91A5-3171ED30334E}" srcOrd="0" destOrd="0" presId="urn:microsoft.com/office/officeart/2011/layout/TabList"/>
    <dgm:cxn modelId="{2CF5E387-F7AC-4165-9CA4-29AEF89224DE}" type="presParOf" srcId="{9B033FC5-1E1F-43E5-91A5-3171ED30334E}" destId="{C7E5CF39-A410-4627-9048-1AE5B833970D}" srcOrd="0" destOrd="0" presId="urn:microsoft.com/office/officeart/2011/layout/TabList"/>
    <dgm:cxn modelId="{65169235-2851-4DC0-8080-DB025BD4D0BC}" type="presParOf" srcId="{9B033FC5-1E1F-43E5-91A5-3171ED30334E}" destId="{E1205135-EF2B-4177-8CC1-77BF219FA707}" srcOrd="1" destOrd="0" presId="urn:microsoft.com/office/officeart/2011/layout/TabList"/>
    <dgm:cxn modelId="{A5B82E00-5187-41C9-B463-2023BBB9DCBD}" type="presParOf" srcId="{9B033FC5-1E1F-43E5-91A5-3171ED30334E}" destId="{87726D31-1BD7-4334-9A7A-264C5489585A}" srcOrd="2" destOrd="0" presId="urn:microsoft.com/office/officeart/2011/layout/TabList"/>
    <dgm:cxn modelId="{33467E71-DD07-4CA6-93C3-04D030FBA5CA}" type="presParOf" srcId="{571EA9BF-DE2E-40E5-A347-BC83CB8C530D}" destId="{C32DE3E8-7392-4D19-A38A-3FB576907B19}" srcOrd="1" destOrd="0" presId="urn:microsoft.com/office/officeart/2011/layout/TabList"/>
    <dgm:cxn modelId="{CB41EA93-C4F3-48FB-84C7-9ADE9C2CF711}" type="presParOf" srcId="{571EA9BF-DE2E-40E5-A347-BC83CB8C530D}" destId="{C9878E46-793E-4E7D-BCE7-A747E43C248A}" srcOrd="2" destOrd="0" presId="urn:microsoft.com/office/officeart/2011/layout/TabList"/>
    <dgm:cxn modelId="{367BCCAC-E73A-4176-A8EA-F93014F88069}" type="presParOf" srcId="{571EA9BF-DE2E-40E5-A347-BC83CB8C530D}" destId="{8EE19D30-AC90-4221-B7E1-5D3CCB6CED7F}" srcOrd="3" destOrd="0" presId="urn:microsoft.com/office/officeart/2011/layout/TabList"/>
    <dgm:cxn modelId="{B46752C6-A8CF-4068-97F1-3D54B25AC2E1}" type="presParOf" srcId="{8EE19D30-AC90-4221-B7E1-5D3CCB6CED7F}" destId="{B90B9664-290B-4FC6-B8A1-374034FA873A}" srcOrd="0" destOrd="0" presId="urn:microsoft.com/office/officeart/2011/layout/TabList"/>
    <dgm:cxn modelId="{2DE32367-2017-47E3-A176-53D77F121EDF}" type="presParOf" srcId="{8EE19D30-AC90-4221-B7E1-5D3CCB6CED7F}" destId="{EFC00014-7E7B-4982-B3DE-1D8983D2ABB6}" srcOrd="1" destOrd="0" presId="urn:microsoft.com/office/officeart/2011/layout/TabList"/>
    <dgm:cxn modelId="{B3881A6F-C946-4108-B50B-32D59C21D134}" type="presParOf" srcId="{8EE19D30-AC90-4221-B7E1-5D3CCB6CED7F}" destId="{182D5A8D-77E6-46D6-ABC3-70F5FB085797}" srcOrd="2" destOrd="0" presId="urn:microsoft.com/office/officeart/2011/layout/TabList"/>
    <dgm:cxn modelId="{2D8B5577-2A42-4605-AB33-2F2EFDE6F5C6}" type="presParOf" srcId="{571EA9BF-DE2E-40E5-A347-BC83CB8C530D}" destId="{C9917243-9C38-49B3-9994-009725B8478C}" srcOrd="4" destOrd="0" presId="urn:microsoft.com/office/officeart/2011/layout/TabList"/>
    <dgm:cxn modelId="{A34A6B1D-7141-4479-BCE6-C6C93DB5D4E1}" type="presParOf" srcId="{571EA9BF-DE2E-40E5-A347-BC83CB8C530D}" destId="{CF03DE9C-4B7E-425D-A0FE-B825EC5F85A7}" srcOrd="5" destOrd="0" presId="urn:microsoft.com/office/officeart/2011/layout/TabList"/>
    <dgm:cxn modelId="{8A919BD3-22AB-4CDE-8A68-99F8C5FA5077}" type="presParOf" srcId="{571EA9BF-DE2E-40E5-A347-BC83CB8C530D}" destId="{D486A21A-DC50-42D1-8585-A0B9F3CE9482}" srcOrd="6" destOrd="0" presId="urn:microsoft.com/office/officeart/2011/layout/TabList"/>
    <dgm:cxn modelId="{CA04B08F-143E-488A-B90C-13EDC4810E2B}" type="presParOf" srcId="{D486A21A-DC50-42D1-8585-A0B9F3CE9482}" destId="{DB232BC7-D52D-44E1-ABE1-7AFF3E3DFEB7}" srcOrd="0" destOrd="0" presId="urn:microsoft.com/office/officeart/2011/layout/TabList"/>
    <dgm:cxn modelId="{C24ABD83-148A-4CC9-9F37-AAC7CD36AFCD}" type="presParOf" srcId="{D486A21A-DC50-42D1-8585-A0B9F3CE9482}" destId="{AF49FDA8-D521-4599-B480-816DE0CD47AF}" srcOrd="1" destOrd="0" presId="urn:microsoft.com/office/officeart/2011/layout/TabList"/>
    <dgm:cxn modelId="{43DC6F77-859F-4932-B226-CFAF9ED95CAA}" type="presParOf" srcId="{D486A21A-DC50-42D1-8585-A0B9F3CE9482}" destId="{DBD0AAAC-95D1-4848-B7DC-7535DB6541C7}" srcOrd="2" destOrd="0" presId="urn:microsoft.com/office/officeart/2011/layout/TabList"/>
    <dgm:cxn modelId="{110C1DD6-AAB0-4BAA-AB68-52C341F90FE4}" type="presParOf" srcId="{571EA9BF-DE2E-40E5-A347-BC83CB8C530D}" destId="{9D8FC501-086F-4A39-AFD0-902E54AB957E}"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0AAAC-95D1-4848-B7DC-7535DB6541C7}">
      <dsp:nvSpPr>
        <dsp:cNvPr id="0" name=""/>
        <dsp:cNvSpPr/>
      </dsp:nvSpPr>
      <dsp:spPr>
        <a:xfrm>
          <a:off x="0" y="4064611"/>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D5A8D-77E6-46D6-ABC3-70F5FB085797}">
      <dsp:nvSpPr>
        <dsp:cNvPr id="0" name=""/>
        <dsp:cNvSpPr/>
      </dsp:nvSpPr>
      <dsp:spPr>
        <a:xfrm>
          <a:off x="0" y="2318796"/>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26D31-1BD7-4334-9A7A-264C5489585A}">
      <dsp:nvSpPr>
        <dsp:cNvPr id="0" name=""/>
        <dsp:cNvSpPr/>
      </dsp:nvSpPr>
      <dsp:spPr>
        <a:xfrm>
          <a:off x="0" y="572980"/>
          <a:ext cx="732908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5CF39-A410-4627-9048-1AE5B833970D}">
      <dsp:nvSpPr>
        <dsp:cNvPr id="0" name=""/>
        <dsp:cNvSpPr/>
      </dsp:nvSpPr>
      <dsp:spPr>
        <a:xfrm>
          <a:off x="1905563" y="638"/>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Convolutional Neural Networks</a:t>
          </a:r>
          <a:endParaRPr lang="en-DE" sz="2400" kern="1200"/>
        </a:p>
      </dsp:txBody>
      <dsp:txXfrm>
        <a:off x="1905563" y="638"/>
        <a:ext cx="5423525" cy="572342"/>
      </dsp:txXfrm>
    </dsp:sp>
    <dsp:sp modelId="{E1205135-EF2B-4177-8CC1-77BF219FA707}">
      <dsp:nvSpPr>
        <dsp:cNvPr id="0" name=""/>
        <dsp:cNvSpPr/>
      </dsp:nvSpPr>
      <dsp:spPr>
        <a:xfrm>
          <a:off x="0" y="638"/>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CNN</a:t>
          </a:r>
          <a:endParaRPr lang="en-DE" sz="2400" kern="1200"/>
        </a:p>
      </dsp:txBody>
      <dsp:txXfrm>
        <a:off x="27944" y="28582"/>
        <a:ext cx="1849675" cy="544398"/>
      </dsp:txXfrm>
    </dsp:sp>
    <dsp:sp modelId="{C32DE3E8-7392-4D19-A38A-3FB576907B19}">
      <dsp:nvSpPr>
        <dsp:cNvPr id="0" name=""/>
        <dsp:cNvSpPr/>
      </dsp:nvSpPr>
      <dsp:spPr>
        <a:xfrm>
          <a:off x="0" y="572980"/>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reduces things down to fewer dimensions</a:t>
          </a:r>
          <a:endParaRPr lang="en-DE" sz="700" kern="1200"/>
        </a:p>
        <a:p>
          <a:pPr marL="57150" lvl="1" indent="-57150" algn="l" defTabSz="311150">
            <a:lnSpc>
              <a:spcPct val="90000"/>
            </a:lnSpc>
            <a:spcBef>
              <a:spcPct val="0"/>
            </a:spcBef>
            <a:spcAft>
              <a:spcPct val="15000"/>
            </a:spcAft>
            <a:buChar char="•"/>
          </a:pPr>
          <a:r>
            <a:rPr lang="en-US" sz="700" kern="1200"/>
            <a:t>Good for image dataset</a:t>
          </a:r>
          <a:endParaRPr lang="en-DE" sz="700" kern="1200"/>
        </a:p>
        <a:p>
          <a:pPr marL="57150" lvl="1" indent="-57150" algn="l" defTabSz="311150">
            <a:lnSpc>
              <a:spcPct val="90000"/>
            </a:lnSpc>
            <a:spcBef>
              <a:spcPct val="0"/>
            </a:spcBef>
            <a:spcAft>
              <a:spcPct val="15000"/>
            </a:spcAft>
            <a:buChar char="•"/>
          </a:pPr>
          <a:r>
            <a:rPr lang="en-US" sz="700" kern="1200"/>
            <a:t>Hasn’t been successful for language dataset.</a:t>
          </a:r>
          <a:endParaRPr lang="en-DE" sz="700" kern="1200"/>
        </a:p>
      </dsp:txBody>
      <dsp:txXfrm>
        <a:off x="0" y="572980"/>
        <a:ext cx="7329089" cy="1144855"/>
      </dsp:txXfrm>
    </dsp:sp>
    <dsp:sp modelId="{B90B9664-290B-4FC6-B8A1-374034FA873A}">
      <dsp:nvSpPr>
        <dsp:cNvPr id="0" name=""/>
        <dsp:cNvSpPr/>
      </dsp:nvSpPr>
      <dsp:spPr>
        <a:xfrm>
          <a:off x="1905563" y="1746453"/>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Recurrent Neural Networks</a:t>
          </a:r>
          <a:endParaRPr lang="en-DE" sz="2400" kern="1200"/>
        </a:p>
      </dsp:txBody>
      <dsp:txXfrm>
        <a:off x="1905563" y="1746453"/>
        <a:ext cx="5423525" cy="572342"/>
      </dsp:txXfrm>
    </dsp:sp>
    <dsp:sp modelId="{EFC00014-7E7B-4982-B3DE-1D8983D2ABB6}">
      <dsp:nvSpPr>
        <dsp:cNvPr id="0" name=""/>
        <dsp:cNvSpPr/>
      </dsp:nvSpPr>
      <dsp:spPr>
        <a:xfrm>
          <a:off x="0" y="1746453"/>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RNN</a:t>
          </a:r>
          <a:endParaRPr lang="en-DE" sz="2400" kern="1200"/>
        </a:p>
      </dsp:txBody>
      <dsp:txXfrm>
        <a:off x="27944" y="1774397"/>
        <a:ext cx="1849675" cy="544398"/>
      </dsp:txXfrm>
    </dsp:sp>
    <dsp:sp modelId="{C9917243-9C38-49B3-9994-009725B8478C}">
      <dsp:nvSpPr>
        <dsp:cNvPr id="0" name=""/>
        <dsp:cNvSpPr/>
      </dsp:nvSpPr>
      <dsp:spPr>
        <a:xfrm>
          <a:off x="0" y="2318796"/>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General Idea: You have a sliding window that moves along an input sequence</a:t>
          </a:r>
          <a:endParaRPr lang="en-DE" sz="700" kern="1200"/>
        </a:p>
        <a:p>
          <a:pPr marL="57150" lvl="1" indent="-57150" algn="l" defTabSz="311150">
            <a:lnSpc>
              <a:spcPct val="90000"/>
            </a:lnSpc>
            <a:spcBef>
              <a:spcPct val="0"/>
            </a:spcBef>
            <a:spcAft>
              <a:spcPct val="15000"/>
            </a:spcAft>
            <a:buChar char="•"/>
          </a:pPr>
          <a:r>
            <a:rPr lang="en-US" sz="700" kern="1200"/>
            <a:t>Best for sequential data</a:t>
          </a:r>
          <a:endParaRPr lang="en-DE" sz="700" kern="1200"/>
        </a:p>
        <a:p>
          <a:pPr marL="57150" lvl="1" indent="-57150" algn="l" defTabSz="311150" rtl="0">
            <a:lnSpc>
              <a:spcPct val="90000"/>
            </a:lnSpc>
            <a:spcBef>
              <a:spcPct val="0"/>
            </a:spcBef>
            <a:spcAft>
              <a:spcPct val="15000"/>
            </a:spcAft>
            <a:buChar char="•"/>
          </a:pPr>
          <a:r>
            <a:rPr lang="en-US" sz="700" kern="1200"/>
            <a:t>Good</a:t>
          </a:r>
          <a:r>
            <a:rPr lang="en-US" sz="700" kern="1200">
              <a:latin typeface="Segoe UI"/>
            </a:rPr>
            <a:t> success</a:t>
          </a:r>
          <a:r>
            <a:rPr lang="en-US" sz="700" kern="1200"/>
            <a:t> </a:t>
          </a:r>
          <a:r>
            <a:rPr lang="en-US" sz="700" kern="1200">
              <a:latin typeface="Segoe UI"/>
            </a:rPr>
            <a:t>with many</a:t>
          </a:r>
          <a:r>
            <a:rPr lang="en-US" sz="700" kern="1200"/>
            <a:t> NL data</a:t>
          </a:r>
          <a:endParaRPr lang="en-DE" sz="700" kern="1200"/>
        </a:p>
        <a:p>
          <a:pPr marL="57150" lvl="1" indent="-57150" algn="l" defTabSz="311150">
            <a:lnSpc>
              <a:spcPct val="90000"/>
            </a:lnSpc>
            <a:spcBef>
              <a:spcPct val="0"/>
            </a:spcBef>
            <a:spcAft>
              <a:spcPct val="15000"/>
            </a:spcAft>
            <a:buChar char="•"/>
          </a:pPr>
          <a:r>
            <a:rPr lang="en-US" sz="700" kern="1200"/>
            <a:t>Need to move in order of sequence</a:t>
          </a:r>
          <a:endParaRPr lang="en-DE" sz="700" kern="1200"/>
        </a:p>
        <a:p>
          <a:pPr marL="57150" lvl="1" indent="-57150" algn="l" defTabSz="311150">
            <a:lnSpc>
              <a:spcPct val="90000"/>
            </a:lnSpc>
            <a:spcBef>
              <a:spcPct val="0"/>
            </a:spcBef>
            <a:spcAft>
              <a:spcPct val="15000"/>
            </a:spcAft>
            <a:buChar char="•"/>
          </a:pPr>
          <a:r>
            <a:rPr lang="en-US" sz="700" kern="1200"/>
            <a:t>Limited to parallelize training</a:t>
          </a:r>
          <a:endParaRPr lang="en-DE" sz="700" kern="1200"/>
        </a:p>
        <a:p>
          <a:pPr marL="57150" lvl="1" indent="-57150" algn="l" defTabSz="311150">
            <a:lnSpc>
              <a:spcPct val="90000"/>
            </a:lnSpc>
            <a:spcBef>
              <a:spcPct val="0"/>
            </a:spcBef>
            <a:spcAft>
              <a:spcPct val="15000"/>
            </a:spcAft>
            <a:buChar char="•"/>
          </a:pPr>
          <a:r>
            <a:rPr lang="en-US" sz="700" kern="1200"/>
            <a:t>The farther apart relevant points in the sequence are, the harder it is to make connections between them</a:t>
          </a:r>
          <a:endParaRPr lang="en-DE" sz="700" kern="1200"/>
        </a:p>
      </dsp:txBody>
      <dsp:txXfrm>
        <a:off x="0" y="2318796"/>
        <a:ext cx="7329089" cy="1144855"/>
      </dsp:txXfrm>
    </dsp:sp>
    <dsp:sp modelId="{DB232BC7-D52D-44E1-ABE1-7AFF3E3DFEB7}">
      <dsp:nvSpPr>
        <dsp:cNvPr id="0" name=""/>
        <dsp:cNvSpPr/>
      </dsp:nvSpPr>
      <dsp:spPr>
        <a:xfrm>
          <a:off x="1905563" y="3492269"/>
          <a:ext cx="5423525" cy="5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Attention of all you need</a:t>
          </a:r>
          <a:endParaRPr lang="en-DE" sz="2400" kern="1200"/>
        </a:p>
      </dsp:txBody>
      <dsp:txXfrm>
        <a:off x="1905563" y="3492269"/>
        <a:ext cx="5423525" cy="572342"/>
      </dsp:txXfrm>
    </dsp:sp>
    <dsp:sp modelId="{AF49FDA8-D521-4599-B480-816DE0CD47AF}">
      <dsp:nvSpPr>
        <dsp:cNvPr id="0" name=""/>
        <dsp:cNvSpPr/>
      </dsp:nvSpPr>
      <dsp:spPr>
        <a:xfrm>
          <a:off x="0" y="3492269"/>
          <a:ext cx="1905563" cy="572342"/>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Transformer</a:t>
          </a:r>
          <a:endParaRPr lang="en-DE" sz="2400" kern="1200"/>
        </a:p>
      </dsp:txBody>
      <dsp:txXfrm>
        <a:off x="27944" y="3520213"/>
        <a:ext cx="1849675" cy="544398"/>
      </dsp:txXfrm>
    </dsp:sp>
    <dsp:sp modelId="{9D8FC501-086F-4A39-AFD0-902E54AB957E}">
      <dsp:nvSpPr>
        <dsp:cNvPr id="0" name=""/>
        <dsp:cNvSpPr/>
      </dsp:nvSpPr>
      <dsp:spPr>
        <a:xfrm>
          <a:off x="0" y="4064611"/>
          <a:ext cx="7329089" cy="11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311150">
            <a:lnSpc>
              <a:spcPct val="90000"/>
            </a:lnSpc>
            <a:spcBef>
              <a:spcPct val="0"/>
            </a:spcBef>
            <a:spcAft>
              <a:spcPct val="15000"/>
            </a:spcAft>
            <a:buChar char="•"/>
          </a:pPr>
          <a:r>
            <a:rPr lang="en-US" sz="700" kern="1200"/>
            <a:t>Attention: You learn to weight the relationship of each item in the input sequence to items in the output sequence</a:t>
          </a:r>
          <a:endParaRPr lang="en-DE" sz="700" kern="1200"/>
        </a:p>
        <a:p>
          <a:pPr marL="57150" lvl="1" indent="-57150" algn="l" defTabSz="311150">
            <a:lnSpc>
              <a:spcPct val="90000"/>
            </a:lnSpc>
            <a:spcBef>
              <a:spcPct val="0"/>
            </a:spcBef>
            <a:spcAft>
              <a:spcPct val="15000"/>
            </a:spcAft>
            <a:buChar char="•"/>
          </a:pPr>
          <a:r>
            <a:rPr lang="en-US" sz="700" kern="1200"/>
            <a:t>Self attention: You learn to weight the relationship of each item in the input sequence to all other items in the input sequence</a:t>
          </a:r>
          <a:endParaRPr lang="en-DE" sz="700" kern="1200"/>
        </a:p>
        <a:p>
          <a:pPr marL="57150" lvl="1" indent="-57150" algn="l" defTabSz="311150">
            <a:lnSpc>
              <a:spcPct val="90000"/>
            </a:lnSpc>
            <a:spcBef>
              <a:spcPct val="0"/>
            </a:spcBef>
            <a:spcAft>
              <a:spcPct val="15000"/>
            </a:spcAft>
            <a:buChar char="•"/>
          </a:pPr>
          <a:r>
            <a:rPr lang="en-US" sz="700" kern="1200"/>
            <a:t>Multi-headed self attention: You learn multiple ways to weight the relationship of each item in the input sequence to all other items in the input</a:t>
          </a:r>
          <a:endParaRPr lang="en-DE" sz="700" kern="1200"/>
        </a:p>
        <a:p>
          <a:pPr marL="57150" lvl="1" indent="-57150" algn="l" defTabSz="311150">
            <a:lnSpc>
              <a:spcPct val="90000"/>
            </a:lnSpc>
            <a:spcBef>
              <a:spcPct val="0"/>
            </a:spcBef>
            <a:spcAft>
              <a:spcPct val="15000"/>
            </a:spcAft>
            <a:buChar char="•"/>
          </a:pPr>
          <a:r>
            <a:rPr lang="en-US" sz="700" kern="1200"/>
            <a:t>Encoder and decoder is made up number of multi-headed self attentions</a:t>
          </a:r>
          <a:endParaRPr lang="en-DE" sz="700" kern="1200"/>
        </a:p>
        <a:p>
          <a:pPr marL="57150" lvl="1" indent="-57150" algn="l" defTabSz="311150">
            <a:lnSpc>
              <a:spcPct val="90000"/>
            </a:lnSpc>
            <a:spcBef>
              <a:spcPct val="0"/>
            </a:spcBef>
            <a:spcAft>
              <a:spcPct val="15000"/>
            </a:spcAft>
            <a:buChar char="•"/>
          </a:pPr>
          <a:r>
            <a:rPr lang="en-US" sz="700" kern="1200"/>
            <a:t>There is no limit on parallelized training</a:t>
          </a:r>
          <a:endParaRPr lang="en-DE" sz="700" kern="1200"/>
        </a:p>
        <a:p>
          <a:pPr marL="57150" lvl="1" indent="-57150" algn="l" defTabSz="311150" rtl="0">
            <a:lnSpc>
              <a:spcPct val="90000"/>
            </a:lnSpc>
            <a:spcBef>
              <a:spcPct val="0"/>
            </a:spcBef>
            <a:spcAft>
              <a:spcPct val="15000"/>
            </a:spcAft>
            <a:buChar char="•"/>
          </a:pPr>
          <a:r>
            <a:rPr lang="en-US" sz="700" kern="1200"/>
            <a:t>Sentences are processed as a whole rather than word by word</a:t>
          </a:r>
          <a:r>
            <a:rPr lang="en-US" sz="700" kern="1200">
              <a:latin typeface="Segoe UI"/>
            </a:rPr>
            <a:t>, </a:t>
          </a:r>
          <a:r>
            <a:rPr lang="en-US" sz="700" kern="1200"/>
            <a:t>‘unit’ used to compute similarity scores between words in a sentence</a:t>
          </a:r>
          <a:endParaRPr lang="en-DE" sz="700" kern="1200"/>
        </a:p>
        <a:p>
          <a:pPr marL="57150" lvl="1" indent="-57150" algn="l" defTabSz="311150">
            <a:lnSpc>
              <a:spcPct val="90000"/>
            </a:lnSpc>
            <a:spcBef>
              <a:spcPct val="0"/>
            </a:spcBef>
            <a:spcAft>
              <a:spcPct val="15000"/>
            </a:spcAft>
            <a:buChar char="•"/>
          </a:pPr>
          <a:r>
            <a:rPr lang="en-US" sz="700" kern="1200"/>
            <a:t>Very large models that require a lot of memory and compute to train</a:t>
          </a:r>
          <a:endParaRPr lang="en-DE" sz="700" kern="1200"/>
        </a:p>
        <a:p>
          <a:pPr marL="57150" lvl="1" indent="-57150" algn="l" defTabSz="311150" rtl="0">
            <a:lnSpc>
              <a:spcPct val="90000"/>
            </a:lnSpc>
            <a:spcBef>
              <a:spcPct val="0"/>
            </a:spcBef>
            <a:spcAft>
              <a:spcPct val="15000"/>
            </a:spcAft>
            <a:buChar char="•"/>
          </a:pPr>
          <a:r>
            <a:rPr lang="en-US" sz="700" kern="1200">
              <a:latin typeface="Segoe UI"/>
            </a:rPr>
            <a:t>Some transformers; BERT</a:t>
          </a:r>
          <a:r>
            <a:rPr lang="en-US" sz="700" kern="1200"/>
            <a:t>, XLNet, RoBERTa</a:t>
          </a:r>
          <a:endParaRPr lang="en-DE" sz="700" kern="1200"/>
        </a:p>
        <a:p>
          <a:pPr marL="57150" lvl="1" indent="-57150" algn="l" defTabSz="311150">
            <a:lnSpc>
              <a:spcPct val="90000"/>
            </a:lnSpc>
            <a:spcBef>
              <a:spcPct val="0"/>
            </a:spcBef>
            <a:spcAft>
              <a:spcPct val="15000"/>
            </a:spcAft>
            <a:buChar char="•"/>
          </a:pPr>
          <a:endParaRPr lang="en-DE" sz="700" kern="1200"/>
        </a:p>
      </dsp:txBody>
      <dsp:txXfrm>
        <a:off x="0" y="4064611"/>
        <a:ext cx="7329089" cy="114485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need Azure</a:t>
            </a:r>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37031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112900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263429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287540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314805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172576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29764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3245144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93518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348594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Modelling / representing this kind of data as a graph with relations between data points, allows us to build much better models of the underlying data.</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7940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Computer Vision is not Image Processing (digital signal processing that is not concerned with understanding the content) but Image Processing regularly is part of Computer Vision.</a:t>
            </a:r>
            <a:endParaRPr lang="en-US" dirty="0"/>
          </a:p>
          <a:p>
            <a:r>
              <a:rPr lang="en-US" dirty="0"/>
              <a:t>- Anecdote: </a:t>
            </a:r>
            <a:r>
              <a:rPr lang="en-US" b="0" i="1" dirty="0">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0775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Modelling / representing this kind of data as a graph with relations between data points, allows us to build much better models of the underlying data.</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1061642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Modelling / representing this kind of data as a graph with relations between data points, allows us to build much better models of the underlying data.</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645918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Modelling / representing this kind of data as a graph with relations between data points, allows us to build much better models of the underlying data.</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118519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linear structure</a:t>
            </a:r>
          </a:p>
          <a:p>
            <a:r>
              <a:rPr lang="en-US" dirty="0"/>
              <a:t>Grid: spatial locality, item-user relationships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3825608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1540639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4220301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669777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76890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46</a:t>
            </a:fld>
            <a:endParaRPr lang="en-US"/>
          </a:p>
        </p:txBody>
      </p:sp>
    </p:spTree>
    <p:extLst>
      <p:ext uri="{BB962C8B-B14F-4D97-AF65-F5344CB8AC3E}">
        <p14:creationId xmlns:p14="http://schemas.microsoft.com/office/powerpoint/2010/main" val="2299911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142701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Computer Vision is not Image Processing (digital signal processing that is not concerned with understanding the content) but Image Processing regularly is part of Computer Vision.</a:t>
            </a:r>
            <a:endParaRPr lang="en-US" dirty="0"/>
          </a:p>
          <a:p>
            <a:r>
              <a:rPr lang="en-US" dirty="0"/>
              <a:t>- Anecdote: </a:t>
            </a:r>
            <a:r>
              <a:rPr lang="en-US" b="0" i="1" dirty="0">
                <a:solidFill>
                  <a:srgbClr val="555555"/>
                </a:solidFill>
                <a:effectLst/>
                <a:latin typeface="Helvetica Neue"/>
              </a:rPr>
              <a:t>Making a computer see was something that leading experts in the field of Artificial Intelligence thought to be at the level of difficulty of a summer student’s project back in the sixties. Forty years later the task is still unsolved and seems formidable.</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747354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264529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546755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1199832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53188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Nice to work together in a bigger team of data science enthusiasts</a:t>
            </a:r>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4153451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2149712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2293630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err="1">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3033976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67</a:t>
            </a:fld>
            <a:endParaRPr lang="en-US"/>
          </a:p>
        </p:txBody>
      </p:sp>
    </p:spTree>
    <p:extLst>
      <p:ext uri="{BB962C8B-B14F-4D97-AF65-F5344CB8AC3E}">
        <p14:creationId xmlns:p14="http://schemas.microsoft.com/office/powerpoint/2010/main" val="1550503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68</a:t>
            </a:fld>
            <a:endParaRPr lang="en-US"/>
          </a:p>
        </p:txBody>
      </p:sp>
    </p:spTree>
    <p:extLst>
      <p:ext uri="{BB962C8B-B14F-4D97-AF65-F5344CB8AC3E}">
        <p14:creationId xmlns:p14="http://schemas.microsoft.com/office/powerpoint/2010/main" val="330423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14874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69</a:t>
            </a:fld>
            <a:endParaRPr lang="en-US"/>
          </a:p>
        </p:txBody>
      </p:sp>
    </p:spTree>
    <p:extLst>
      <p:ext uri="{BB962C8B-B14F-4D97-AF65-F5344CB8AC3E}">
        <p14:creationId xmlns:p14="http://schemas.microsoft.com/office/powerpoint/2010/main" val="2853623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70</a:t>
            </a:fld>
            <a:endParaRPr lang="en-US"/>
          </a:p>
        </p:txBody>
      </p:sp>
    </p:spTree>
    <p:extLst>
      <p:ext uri="{BB962C8B-B14F-4D97-AF65-F5344CB8AC3E}">
        <p14:creationId xmlns:p14="http://schemas.microsoft.com/office/powerpoint/2010/main" val="17779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71</a:t>
            </a:fld>
            <a:endParaRPr lang="en-US"/>
          </a:p>
        </p:txBody>
      </p:sp>
    </p:spTree>
    <p:extLst>
      <p:ext uri="{BB962C8B-B14F-4D97-AF65-F5344CB8AC3E}">
        <p14:creationId xmlns:p14="http://schemas.microsoft.com/office/powerpoint/2010/main" val="2800770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72</a:t>
            </a:fld>
            <a:endParaRPr lang="en-US"/>
          </a:p>
        </p:txBody>
      </p:sp>
    </p:spTree>
    <p:extLst>
      <p:ext uri="{BB962C8B-B14F-4D97-AF65-F5344CB8AC3E}">
        <p14:creationId xmlns:p14="http://schemas.microsoft.com/office/powerpoint/2010/main" val="107709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73</a:t>
            </a:fld>
            <a:endParaRPr lang="en-US"/>
          </a:p>
        </p:txBody>
      </p:sp>
    </p:spTree>
    <p:extLst>
      <p:ext uri="{BB962C8B-B14F-4D97-AF65-F5344CB8AC3E}">
        <p14:creationId xmlns:p14="http://schemas.microsoft.com/office/powerpoint/2010/main" val="3934977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74</a:t>
            </a:fld>
            <a:endParaRPr lang="en-US"/>
          </a:p>
        </p:txBody>
      </p:sp>
    </p:spTree>
    <p:extLst>
      <p:ext uri="{BB962C8B-B14F-4D97-AF65-F5344CB8AC3E}">
        <p14:creationId xmlns:p14="http://schemas.microsoft.com/office/powerpoint/2010/main" val="1781130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75</a:t>
            </a:fld>
            <a:endParaRPr lang="en-US"/>
          </a:p>
        </p:txBody>
      </p:sp>
    </p:spTree>
    <p:extLst>
      <p:ext uri="{BB962C8B-B14F-4D97-AF65-F5344CB8AC3E}">
        <p14:creationId xmlns:p14="http://schemas.microsoft.com/office/powerpoint/2010/main" val="3690456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76</a:t>
            </a:fld>
            <a:endParaRPr lang="en-US"/>
          </a:p>
        </p:txBody>
      </p:sp>
    </p:spTree>
    <p:extLst>
      <p:ext uri="{BB962C8B-B14F-4D97-AF65-F5344CB8AC3E}">
        <p14:creationId xmlns:p14="http://schemas.microsoft.com/office/powerpoint/2010/main" val="868276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3F17A60-5211-564C-AE51-C5EE6D827C53}" type="slidenum">
              <a:rPr lang="en-US" smtClean="0"/>
              <a:t>77</a:t>
            </a:fld>
            <a:endParaRPr lang="en-US"/>
          </a:p>
        </p:txBody>
      </p:sp>
    </p:spTree>
    <p:extLst>
      <p:ext uri="{BB962C8B-B14F-4D97-AF65-F5344CB8AC3E}">
        <p14:creationId xmlns:p14="http://schemas.microsoft.com/office/powerpoint/2010/main" val="401035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82</a:t>
            </a:fld>
            <a:endParaRPr lang="en-US"/>
          </a:p>
        </p:txBody>
      </p:sp>
    </p:spTree>
    <p:extLst>
      <p:ext uri="{BB962C8B-B14F-4D97-AF65-F5344CB8AC3E}">
        <p14:creationId xmlns:p14="http://schemas.microsoft.com/office/powerpoint/2010/main" val="286180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3594382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86</a:t>
            </a:fld>
            <a:endParaRPr lang="en-US"/>
          </a:p>
        </p:txBody>
      </p:sp>
    </p:spTree>
    <p:extLst>
      <p:ext uri="{BB962C8B-B14F-4D97-AF65-F5344CB8AC3E}">
        <p14:creationId xmlns:p14="http://schemas.microsoft.com/office/powerpoint/2010/main" val="3242536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87</a:t>
            </a:fld>
            <a:endParaRPr lang="en-US"/>
          </a:p>
        </p:txBody>
      </p:sp>
    </p:spTree>
    <p:extLst>
      <p:ext uri="{BB962C8B-B14F-4D97-AF65-F5344CB8AC3E}">
        <p14:creationId xmlns:p14="http://schemas.microsoft.com/office/powerpoint/2010/main" val="4241768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102</a:t>
            </a:fld>
            <a:endParaRPr lang="en-US"/>
          </a:p>
        </p:txBody>
      </p:sp>
    </p:spTree>
    <p:extLst>
      <p:ext uri="{BB962C8B-B14F-4D97-AF65-F5344CB8AC3E}">
        <p14:creationId xmlns:p14="http://schemas.microsoft.com/office/powerpoint/2010/main" val="1074412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103</a:t>
            </a:fld>
            <a:endParaRPr lang="en-US"/>
          </a:p>
        </p:txBody>
      </p:sp>
    </p:spTree>
    <p:extLst>
      <p:ext uri="{BB962C8B-B14F-4D97-AF65-F5344CB8AC3E}">
        <p14:creationId xmlns:p14="http://schemas.microsoft.com/office/powerpoint/2010/main" val="3632036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continues to release Responsible AI tools, most of them as open-source, several of which can connect into a single dashboard. In addition to fairness testing, interpretability, and differential privacy, there are also tools for security and error analysis as well as a toolkit for improving human/machine interactions it calls HAX (human-AI experience). </a:t>
            </a:r>
          </a:p>
        </p:txBody>
      </p:sp>
      <p:sp>
        <p:nvSpPr>
          <p:cNvPr id="4" name="Slide Number Placeholder 3"/>
          <p:cNvSpPr>
            <a:spLocks noGrp="1"/>
          </p:cNvSpPr>
          <p:nvPr>
            <p:ph type="sldNum" sz="quarter" idx="5"/>
          </p:nvPr>
        </p:nvSpPr>
        <p:spPr/>
        <p:txBody>
          <a:bodyPr/>
          <a:lstStyle/>
          <a:p>
            <a:fld id="{83F17A60-5211-564C-AE51-C5EE6D827C53}" type="slidenum">
              <a:rPr lang="en-US" smtClean="0"/>
              <a:t>112</a:t>
            </a:fld>
            <a:endParaRPr lang="en-US"/>
          </a:p>
        </p:txBody>
      </p:sp>
    </p:spTree>
    <p:extLst>
      <p:ext uri="{BB962C8B-B14F-4D97-AF65-F5344CB8AC3E}">
        <p14:creationId xmlns:p14="http://schemas.microsoft.com/office/powerpoint/2010/main" val="2275093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I’ll leave you with a simply one-pager. I’d love to support any conversations with clients and prospects on these topics, but you’re also welcome to use this slide to explain our Responsible AI point of view and capabilities.</a:t>
            </a:r>
          </a:p>
        </p:txBody>
      </p:sp>
      <p:sp>
        <p:nvSpPr>
          <p:cNvPr id="4" name="Slide Number Placeholder 3"/>
          <p:cNvSpPr>
            <a:spLocks noGrp="1"/>
          </p:cNvSpPr>
          <p:nvPr>
            <p:ph type="sldNum" sz="quarter" idx="5"/>
          </p:nvPr>
        </p:nvSpPr>
        <p:spPr/>
        <p:txBody>
          <a:bodyPr/>
          <a:lstStyle/>
          <a:p>
            <a:fld id="{83F17A60-5211-564C-AE51-C5EE6D827C53}" type="slidenum">
              <a:rPr lang="en-US" smtClean="0"/>
              <a:t>113</a:t>
            </a:fld>
            <a:endParaRPr lang="en-US"/>
          </a:p>
        </p:txBody>
      </p:sp>
    </p:spTree>
    <p:extLst>
      <p:ext uri="{BB962C8B-B14F-4D97-AF65-F5344CB8AC3E}">
        <p14:creationId xmlns:p14="http://schemas.microsoft.com/office/powerpoint/2010/main" val="101082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40501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215312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2445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Nice to work together in a bigger team of data science enthusiasts</a:t>
            </a:r>
            <a:endParaRPr lang="en-DE"/>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3020629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0364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PC Wallpaper">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C20011-FB4F-4A4A-B9A8-B4CB4BBC205A}"/>
              </a:ext>
            </a:extLst>
          </p:cNvPr>
          <p:cNvPicPr>
            <a:picLocks noChangeAspect="1"/>
          </p:cNvPicPr>
          <p:nvPr userDrawn="1"/>
        </p:nvPicPr>
        <p:blipFill rotWithShape="1">
          <a:blip r:embed="rId2"/>
          <a:srcRect t="11907" r="124" b="1108"/>
          <a:stretch/>
        </p:blipFill>
        <p:spPr>
          <a:xfrm>
            <a:off x="12192" y="0"/>
            <a:ext cx="12176805"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83368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84010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9278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383914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3139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765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4418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05368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207120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13544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84485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MLOps Cover">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CBDDA9-5739-448B-9306-6B27A4E66F7A}"/>
              </a:ext>
            </a:extLst>
          </p:cNvPr>
          <p:cNvGrpSpPr/>
          <p:nvPr userDrawn="1"/>
        </p:nvGrpSpPr>
        <p:grpSpPr>
          <a:xfrm>
            <a:off x="-3003" y="1"/>
            <a:ext cx="12195003" cy="6857998"/>
            <a:chOff x="-3003" y="1"/>
            <a:chExt cx="12195003" cy="6857998"/>
          </a:xfrm>
        </p:grpSpPr>
        <p:pic>
          <p:nvPicPr>
            <p:cNvPr id="3" name="Picture 2">
              <a:extLst>
                <a:ext uri="{FF2B5EF4-FFF2-40B4-BE49-F238E27FC236}">
                  <a16:creationId xmlns:a16="http://schemas.microsoft.com/office/drawing/2014/main" id="{5155CA5B-2443-4AAF-9E1B-FDE57B98645A}"/>
                </a:ext>
              </a:extLst>
            </p:cNvPr>
            <p:cNvPicPr>
              <a:picLocks noChangeAspect="1"/>
            </p:cNvPicPr>
            <p:nvPr userDrawn="1"/>
          </p:nvPicPr>
          <p:blipFill rotWithShape="1">
            <a:blip r:embed="rId2"/>
            <a:srcRect t="15893"/>
            <a:stretch/>
          </p:blipFill>
          <p:spPr>
            <a:xfrm>
              <a:off x="2901" y="1"/>
              <a:ext cx="12189099" cy="5365126"/>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3E665338-F854-43E5-B009-0FBF528A8328}"/>
                </a:ext>
              </a:extLst>
            </p:cNvPr>
            <p:cNvPicPr>
              <a:picLocks noChangeAspect="1"/>
            </p:cNvPicPr>
            <p:nvPr userDrawn="1"/>
          </p:nvPicPr>
          <p:blipFill rotWithShape="1">
            <a:blip r:embed="rId2"/>
            <a:srcRect t="94310"/>
            <a:stretch/>
          </p:blipFill>
          <p:spPr>
            <a:xfrm>
              <a:off x="-3003" y="5035296"/>
              <a:ext cx="12186096" cy="1822703"/>
            </a:xfrm>
            <a:prstGeom prst="rect">
              <a:avLst/>
            </a:prstGeom>
          </p:spPr>
        </p:pic>
      </p:grpSp>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162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05785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3230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5358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62364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86001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45941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94406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766632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8303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5379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Unsupervised Learning Cover">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4DBFD55-249F-47CD-A97F-25D182F0E8FA}"/>
              </a:ext>
            </a:extLst>
          </p:cNvPr>
          <p:cNvPicPr>
            <a:picLocks noChangeAspect="1"/>
          </p:cNvPicPr>
          <p:nvPr userDrawn="1"/>
        </p:nvPicPr>
        <p:blipFill>
          <a:blip r:embed="rId2"/>
          <a:stretch>
            <a:fillRect/>
          </a:stretch>
        </p:blipFill>
        <p:spPr>
          <a:xfrm>
            <a:off x="0" y="-17992"/>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46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4843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38422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0961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28096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33812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209717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11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258644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537394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3577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tatistics Cover">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ED6CE94-821B-4EFD-8C60-EC4DE24AF219}"/>
              </a:ext>
            </a:extLst>
          </p:cNvPr>
          <p:cNvPicPr>
            <a:picLocks noChangeAspect="1"/>
          </p:cNvPicPr>
          <p:nvPr userDrawn="1"/>
        </p:nvPicPr>
        <p:blipFill rotWithShape="1">
          <a:blip r:embed="rId2"/>
          <a:srcRect t="1487" r="327" b="10538"/>
          <a:stretch/>
        </p:blipFill>
        <p:spPr>
          <a:xfrm>
            <a:off x="13274" y="0"/>
            <a:ext cx="12175724"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6760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454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50663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73724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553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57220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1819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009964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7016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8915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1348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Yoda Cover">
    <p:bg>
      <p:bgPr>
        <a:solidFill>
          <a:schemeClr val="bg1"/>
        </a:solidFill>
        <a:effectLst/>
      </p:bgPr>
    </p:bg>
    <p:spTree>
      <p:nvGrpSpPr>
        <p:cNvPr id="1" name=""/>
        <p:cNvGrpSpPr/>
        <p:nvPr/>
      </p:nvGrpSpPr>
      <p:grpSpPr>
        <a:xfrm>
          <a:off x="0" y="0"/>
          <a:ext cx="0" cy="0"/>
          <a:chOff x="0" y="0"/>
          <a:chExt cx="0" cy="0"/>
        </a:xfrm>
      </p:grpSpPr>
      <p:pic>
        <p:nvPicPr>
          <p:cNvPr id="23" name="Picture 22" descr="A person wearing a garment&#10;&#10;Description automatically generated with medium confidence">
            <a:extLst>
              <a:ext uri="{FF2B5EF4-FFF2-40B4-BE49-F238E27FC236}">
                <a16:creationId xmlns:a16="http://schemas.microsoft.com/office/drawing/2014/main" id="{A90AB0B1-B281-4D73-8DB9-038F790331A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47919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68810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1556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12428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881209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80970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1562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8628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407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264908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3901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ep Learning Cover">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light, nature, fire, looking&#10;&#10;Description automatically generated">
            <a:extLst>
              <a:ext uri="{FF2B5EF4-FFF2-40B4-BE49-F238E27FC236}">
                <a16:creationId xmlns:a16="http://schemas.microsoft.com/office/drawing/2014/main" id="{30E011A6-EDC6-41AA-996A-F228D38F760D}"/>
              </a:ext>
            </a:extLst>
          </p:cNvPr>
          <p:cNvPicPr>
            <a:picLocks noChangeAspect="1"/>
          </p:cNvPicPr>
          <p:nvPr userDrawn="1"/>
        </p:nvPicPr>
        <p:blipFill rotWithShape="1">
          <a:blip r:embed="rId2"/>
          <a:srcRect t="25390" r="545"/>
          <a:stretch/>
        </p:blipFill>
        <p:spPr>
          <a:xfrm>
            <a:off x="0" y="0"/>
            <a:ext cx="12188997"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66123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83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72007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Luminous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27301524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Gradient 1/3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6D8C05F-4F6C-BB45-9848-2DA105FC01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229452"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771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3799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49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45728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7A6D9BD-9F37-ED42-BF00-6F3D1815BA61}"/>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28964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Deep Learning Cover">
    <p:bg>
      <p:bgPr>
        <a:solidFill>
          <a:schemeClr val="bg1"/>
        </a:solidFill>
        <a:effectLst/>
      </p:bgPr>
    </p:bg>
    <p:spTree>
      <p:nvGrpSpPr>
        <p:cNvPr id="1" name=""/>
        <p:cNvGrpSpPr/>
        <p:nvPr/>
      </p:nvGrpSpPr>
      <p:grpSpPr>
        <a:xfrm>
          <a:off x="0" y="0"/>
          <a:ext cx="0" cy="0"/>
          <a:chOff x="0" y="0"/>
          <a:chExt cx="0" cy="0"/>
        </a:xfrm>
      </p:grpSpPr>
      <p:pic>
        <p:nvPicPr>
          <p:cNvPr id="30" name="Picture 29" descr="A picture containing green, blue&#10;&#10;Description automatically generated">
            <a:extLst>
              <a:ext uri="{FF2B5EF4-FFF2-40B4-BE49-F238E27FC236}">
                <a16:creationId xmlns:a16="http://schemas.microsoft.com/office/drawing/2014/main" id="{F2DC63F1-0AE4-F746-750D-16FCE23563E4}"/>
              </a:ext>
            </a:extLst>
          </p:cNvPr>
          <p:cNvPicPr>
            <a:picLocks noChangeAspect="1"/>
          </p:cNvPicPr>
          <p:nvPr userDrawn="1"/>
        </p:nvPicPr>
        <p:blipFill rotWithShape="1">
          <a:blip r:embed="rId2"/>
          <a:srcRect b="1143"/>
          <a:stretch/>
        </p:blipFill>
        <p:spPr>
          <a:xfrm>
            <a:off x="-8511" y="-1"/>
            <a:ext cx="12197508" cy="6858001"/>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06071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eep Learning Cover">
    <p:bg>
      <p:bgPr>
        <a:solidFill>
          <a:schemeClr val="bg1"/>
        </a:solidFill>
        <a:effectLst/>
      </p:bgPr>
    </p:bg>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1360B6FF-3B18-79E7-5275-2ABA669B591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818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2750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5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825260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2239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56739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2924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42945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490061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4405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94600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418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2276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9064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&lt;Highly 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91654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8898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328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5599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5962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826970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B095AB-706D-476F-8ACE-81E02EE8843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4583384" y="0"/>
            <a:ext cx="7608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6D79C9-E9AA-4112-85B5-7D220B62D105}"/>
              </a:ext>
            </a:extLst>
          </p:cNvPr>
          <p:cNvSpPr/>
          <p:nvPr userDrawn="1"/>
        </p:nvSpPr>
        <p:spPr>
          <a:xfrm flipH="1">
            <a:off x="-1" y="13807"/>
            <a:ext cx="12192000" cy="6858000"/>
          </a:xfrm>
          <a:prstGeom prst="rect">
            <a:avLst/>
          </a:prstGeom>
          <a:gradFill flip="none" rotWithShape="1">
            <a:gsLst>
              <a:gs pos="0">
                <a:schemeClr val="bg2">
                  <a:lumMod val="0"/>
                  <a:alpha val="58000"/>
                </a:schemeClr>
              </a:gs>
              <a:gs pos="100000">
                <a:schemeClr val="bg2">
                  <a:lumMod val="10000"/>
                  <a:alpha val="7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descr="A close up of a logo&#10;&#10;Description automatically generated">
            <a:extLst>
              <a:ext uri="{FF2B5EF4-FFF2-40B4-BE49-F238E27FC236}">
                <a16:creationId xmlns:a16="http://schemas.microsoft.com/office/drawing/2014/main" id="{E6898C94-2B3A-46A9-9189-3E55C79B405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2004250" y="-875840"/>
            <a:ext cx="6862934" cy="8614615"/>
          </a:xfrm>
          <a:prstGeom prst="rect">
            <a:avLst/>
          </a:prstGeom>
          <a:noFill/>
          <a:ln>
            <a:noFill/>
          </a:ln>
        </p:spPr>
      </p:pic>
      <p:sp>
        <p:nvSpPr>
          <p:cNvPr id="5" name="Rectangle 4">
            <a:extLst>
              <a:ext uri="{FF2B5EF4-FFF2-40B4-BE49-F238E27FC236}">
                <a16:creationId xmlns:a16="http://schemas.microsoft.com/office/drawing/2014/main" id="{1A6BFF25-5CEA-4919-A6ED-D0C18BFA5860}"/>
              </a:ext>
            </a:extLst>
          </p:cNvPr>
          <p:cNvSpPr/>
          <p:nvPr userDrawn="1"/>
        </p:nvSpPr>
        <p:spPr>
          <a:xfrm>
            <a:off x="0" y="-1"/>
            <a:ext cx="1196502" cy="687180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vanadeLogoNoTM_AWColor_RGB.png">
            <a:extLst>
              <a:ext uri="{FF2B5EF4-FFF2-40B4-BE49-F238E27FC236}">
                <a16:creationId xmlns:a16="http://schemas.microsoft.com/office/drawing/2014/main" id="{ABFB57BB-0F54-4DDB-9943-B8E368E634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286908"/>
            <a:ext cx="1494933" cy="548639"/>
          </a:xfrm>
          <a:prstGeom prst="rect">
            <a:avLst/>
          </a:prstGeom>
        </p:spPr>
      </p:pic>
      <p:sp>
        <p:nvSpPr>
          <p:cNvPr id="7" name="Footer Placeholder 4">
            <a:extLst>
              <a:ext uri="{FF2B5EF4-FFF2-40B4-BE49-F238E27FC236}">
                <a16:creationId xmlns:a16="http://schemas.microsoft.com/office/drawing/2014/main" id="{F79635AC-FB47-4BED-AB71-D73A081A04A6}"/>
              </a:ext>
            </a:extLst>
          </p:cNvPr>
          <p:cNvSpPr txBox="1">
            <a:spLocks/>
          </p:cNvSpPr>
          <p:nvPr userDrawn="1"/>
        </p:nvSpPr>
        <p:spPr>
          <a:xfrm>
            <a:off x="7116407" y="6412092"/>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©2022 Avanade Inc. All Rights Reserved.</a:t>
            </a:r>
          </a:p>
        </p:txBody>
      </p:sp>
      <p:sp>
        <p:nvSpPr>
          <p:cNvPr id="8" name="Slide Number Placeholder 3">
            <a:extLst>
              <a:ext uri="{FF2B5EF4-FFF2-40B4-BE49-F238E27FC236}">
                <a16:creationId xmlns:a16="http://schemas.microsoft.com/office/drawing/2014/main" id="{AE6B88DE-EEC0-4328-AE18-0B3EC2D60379}"/>
              </a:ext>
            </a:extLst>
          </p:cNvPr>
          <p:cNvSpPr txBox="1">
            <a:spLocks/>
          </p:cNvSpPr>
          <p:nvPr userDrawn="1"/>
        </p:nvSpPr>
        <p:spPr>
          <a:xfrm>
            <a:off x="11153102" y="6412091"/>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47DB54-D037-B84F-B6F1-2E8DA40D09AD}" type="slidenum">
              <a:rPr kumimoji="0" lang="en-US" sz="700" b="1" i="0" u="none" strike="noStrike" kern="1200" cap="none" spc="0" normalizeH="0" baseline="0" noProof="0" smtClean="0">
                <a:ln>
                  <a:noFill/>
                </a:ln>
                <a:solidFill>
                  <a:schemeClr val="bg1"/>
                </a:solidFill>
                <a:effectLst/>
                <a:uLnTx/>
                <a:uFillTx/>
                <a:latin typeface="Segoe UI Semibold" panose="020B0502040204020203" pitchFamily="34" charset="0"/>
                <a:ea typeface="+mn-ea"/>
                <a:cs typeface="Segoe UI Semibold"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217401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6623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latin typeface="Segoe UI Semibold" panose="020B0502040204020203" pitchFamily="34" charset="0"/>
              <a:cs typeface="Segoe UI Semibold" panose="020B0502040204020203" pitchFamily="34" charset="0"/>
            </a:endParaRP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29003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46AE5ED9-4ADF-4AF4-A8C6-3D87F0BAF89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9015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7159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endParaRPr lang="en-US" sz="700" b="1">
              <a:solidFill>
                <a:schemeClr val="tx1"/>
              </a:solidFill>
              <a:latin typeface="Segoe UI Semibold" panose="020B0502040204020203" pitchFamily="34" charset="0"/>
              <a:cs typeface="Segoe UI Semibold" panose="020B0502040204020203" pitchFamily="34" charset="0"/>
            </a:endParaRP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1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7486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5185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65856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3603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60027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22635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6181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255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A1FB9BA-98C0-4062-BCDE-19A267454D05}"/>
              </a:ext>
            </a:extLst>
          </p:cNvPr>
          <p:cNvPicPr>
            <a:picLocks noChangeAspect="1"/>
          </p:cNvPicPr>
          <p:nvPr userDrawn="1"/>
        </p:nvPicPr>
        <p:blipFill rotWithShape="1">
          <a:blip r:embed="rId2"/>
          <a:srcRect t="1" b="9977"/>
          <a:stretch/>
        </p:blipFill>
        <p:spPr>
          <a:xfrm>
            <a:off x="-8511" y="1"/>
            <a:ext cx="12188996" cy="6858000"/>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87711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12603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154950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8775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72229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2175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70073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9673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43023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711519"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3743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45921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dient wave cover w photo">
    <p:bg>
      <p:bgPr>
        <a:solidFill>
          <a:schemeClr val="bg1"/>
        </a:solid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2"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4436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83125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480481" y="0"/>
            <a:ext cx="6711519" cy="6858000"/>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endParaRPr lang="en-US" sz="700" b="0">
              <a:solidFill>
                <a:schemeClr val="bg1"/>
              </a:solidFill>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3975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9700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608524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674770" cy="6870032"/>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0042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3651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08936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517230" y="0"/>
            <a:ext cx="8674770" cy="6870032"/>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66608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©2022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002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24"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25"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pic>
        <p:nvPicPr>
          <p:cNvPr id="26" name="Picture 2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8214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Gradient wave cover w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730557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563860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46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690403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©2022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57647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56593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71023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710139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5632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765733-F232-2348-A4BB-0DB2EB485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9891"/>
            <a:ext cx="12191998" cy="5968109"/>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1835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16522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ootcamp Setup Wallpaper">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E1F3AE-0193-4175-B1CA-53506BECD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4"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screen">
            <a:alphaModFix amt="95000"/>
            <a:extLst>
              <a:ext uri="{28A0092B-C50C-407E-A947-70E740481C1C}">
                <a14:useLocalDpi xmlns:a14="http://schemas.microsoft.com/office/drawing/2010/main"/>
              </a:ext>
            </a:extLst>
          </a:blip>
          <a:stretch>
            <a:fillRect/>
          </a:stretch>
        </p:blipFill>
        <p:spPr>
          <a:xfrm>
            <a:off x="0" y="2176800"/>
            <a:ext cx="12188997" cy="4681200"/>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192166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664531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0352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777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46258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545069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5034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13286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9582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0525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971132" y="0"/>
            <a:ext cx="4220868"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©2022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9876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2.xml"/><Relationship Id="rId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image" Target="../media/image1.png"/><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theme" Target="../theme/theme3.xml"/><Relationship Id="rId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image" Target="../media/image1.png"/><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theme" Target="../theme/theme4.xml"/><Relationship Id="rId8"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5.xml"/><Relationship Id="rId1" Type="http://schemas.openxmlformats.org/officeDocument/2006/relationships/slideLayout" Target="../slideLayouts/slideLayout150.xml"/><Relationship Id="rId4" Type="http://schemas.openxmlformats.org/officeDocument/2006/relationships/image" Target="../media/image34.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9"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67" r:id="rId4"/>
    <p:sldLayoutId id="2147484431" r:id="rId5"/>
    <p:sldLayoutId id="2147484432" r:id="rId6"/>
    <p:sldLayoutId id="2147484439" r:id="rId7"/>
    <p:sldLayoutId id="2147484442" r:id="rId8"/>
    <p:sldLayoutId id="2147484433" r:id="rId9"/>
    <p:sldLayoutId id="2147484437" r:id="rId10"/>
    <p:sldLayoutId id="2147484436" r:id="rId11"/>
    <p:sldLayoutId id="2147484435" r:id="rId12"/>
    <p:sldLayoutId id="2147484434" r:id="rId13"/>
    <p:sldLayoutId id="2147484438" r:id="rId14"/>
    <p:sldLayoutId id="2147484368" r:id="rId15"/>
    <p:sldLayoutId id="2147484441" r:id="rId16"/>
    <p:sldLayoutId id="2147484440" r:id="rId17"/>
    <p:sldLayoutId id="2147483760" r:id="rId18"/>
    <p:sldLayoutId id="2147483885" r:id="rId19"/>
    <p:sldLayoutId id="2147484007" r:id="rId20"/>
    <p:sldLayoutId id="2147483762" r:id="rId21"/>
    <p:sldLayoutId id="2147484152" r:id="rId22"/>
    <p:sldLayoutId id="2147484156" r:id="rId23"/>
    <p:sldLayoutId id="2147484304" r:id="rId24"/>
    <p:sldLayoutId id="2147484369" r:id="rId25"/>
    <p:sldLayoutId id="2147484209" r:id="rId26"/>
    <p:sldLayoutId id="2147484370" r:id="rId27"/>
    <p:sldLayoutId id="2147484371" r:id="rId28"/>
    <p:sldLayoutId id="2147484210" r:id="rId29"/>
    <p:sldLayoutId id="2147484372" r:id="rId30"/>
    <p:sldLayoutId id="2147484373" r:id="rId31"/>
    <p:sldLayoutId id="2147484211" r:id="rId32"/>
    <p:sldLayoutId id="2147484374" r:id="rId33"/>
    <p:sldLayoutId id="2147484375" r:id="rId34"/>
    <p:sldLayoutId id="2147484212" r:id="rId35"/>
    <p:sldLayoutId id="2147484376" r:id="rId36"/>
    <p:sldLayoutId id="2147484377" r:id="rId37"/>
    <p:sldLayoutId id="2147484213" r:id="rId38"/>
    <p:sldLayoutId id="2147484378" r:id="rId39"/>
    <p:sldLayoutId id="2147484379" r:id="rId40"/>
    <p:sldLayoutId id="2147484214" r:id="rId41"/>
    <p:sldLayoutId id="2147484380" r:id="rId42"/>
    <p:sldLayoutId id="2147484381" r:id="rId43"/>
    <p:sldLayoutId id="2147484305" r:id="rId44"/>
    <p:sldLayoutId id="2147484382" r:id="rId45"/>
    <p:sldLayoutId id="2147483847" r:id="rId46"/>
    <p:sldLayoutId id="2147484443" r:id="rId4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2973703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83" r:id="rId4"/>
    <p:sldLayoutId id="2147484384" r:id="rId5"/>
    <p:sldLayoutId id="2147484313" r:id="rId6"/>
    <p:sldLayoutId id="2147484314" r:id="rId7"/>
    <p:sldLayoutId id="2147484315" r:id="rId8"/>
    <p:sldLayoutId id="2147484316" r:id="rId9"/>
    <p:sldLayoutId id="2147484317" r:id="rId10"/>
    <p:sldLayoutId id="2147484318" r:id="rId11"/>
    <p:sldLayoutId id="2147484319" r:id="rId12"/>
    <p:sldLayoutId id="2147484385" r:id="rId13"/>
    <p:sldLayoutId id="2147484320" r:id="rId14"/>
    <p:sldLayoutId id="2147484386" r:id="rId15"/>
    <p:sldLayoutId id="2147484387" r:id="rId16"/>
    <p:sldLayoutId id="2147484321" r:id="rId17"/>
    <p:sldLayoutId id="2147484388" r:id="rId18"/>
    <p:sldLayoutId id="2147484389" r:id="rId19"/>
    <p:sldLayoutId id="2147484322" r:id="rId20"/>
    <p:sldLayoutId id="2147484390" r:id="rId21"/>
    <p:sldLayoutId id="2147484391" r:id="rId22"/>
    <p:sldLayoutId id="2147484323" r:id="rId23"/>
    <p:sldLayoutId id="2147484392" r:id="rId24"/>
    <p:sldLayoutId id="2147484393" r:id="rId25"/>
    <p:sldLayoutId id="2147484324" r:id="rId26"/>
    <p:sldLayoutId id="2147484394" r:id="rId27"/>
    <p:sldLayoutId id="2147484395" r:id="rId28"/>
    <p:sldLayoutId id="2147484325" r:id="rId29"/>
    <p:sldLayoutId id="2147484396" r:id="rId30"/>
    <p:sldLayoutId id="2147484397" r:id="rId31"/>
    <p:sldLayoutId id="2147484326" r:id="rId32"/>
    <p:sldLayoutId id="2147484398" r:id="rId33"/>
    <p:sldLayoutId id="214748432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223902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99" r:id="rId4"/>
    <p:sldLayoutId id="2147484400" r:id="rId5"/>
    <p:sldLayoutId id="2147484333" r:id="rId6"/>
    <p:sldLayoutId id="2147484334" r:id="rId7"/>
    <p:sldLayoutId id="2147484335" r:id="rId8"/>
    <p:sldLayoutId id="2147484336" r:id="rId9"/>
    <p:sldLayoutId id="2147484337" r:id="rId10"/>
    <p:sldLayoutId id="2147484338" r:id="rId11"/>
    <p:sldLayoutId id="2147484339" r:id="rId12"/>
    <p:sldLayoutId id="2147484401" r:id="rId13"/>
    <p:sldLayoutId id="2147484340" r:id="rId14"/>
    <p:sldLayoutId id="2147484402" r:id="rId15"/>
    <p:sldLayoutId id="2147484403" r:id="rId16"/>
    <p:sldLayoutId id="2147484341" r:id="rId17"/>
    <p:sldLayoutId id="2147484404" r:id="rId18"/>
    <p:sldLayoutId id="2147484405" r:id="rId19"/>
    <p:sldLayoutId id="2147484342" r:id="rId20"/>
    <p:sldLayoutId id="2147484406" r:id="rId21"/>
    <p:sldLayoutId id="2147484407" r:id="rId22"/>
    <p:sldLayoutId id="2147484343" r:id="rId23"/>
    <p:sldLayoutId id="2147484408" r:id="rId24"/>
    <p:sldLayoutId id="2147484409" r:id="rId25"/>
    <p:sldLayoutId id="2147484344" r:id="rId26"/>
    <p:sldLayoutId id="2147484410" r:id="rId27"/>
    <p:sldLayoutId id="2147484411" r:id="rId28"/>
    <p:sldLayoutId id="2147484345" r:id="rId29"/>
    <p:sldLayoutId id="2147484412" r:id="rId30"/>
    <p:sldLayoutId id="2147484413" r:id="rId31"/>
    <p:sldLayoutId id="2147484346" r:id="rId32"/>
    <p:sldLayoutId id="2147484414" r:id="rId33"/>
    <p:sldLayoutId id="21474843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©2022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9744717"/>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415" r:id="rId4"/>
    <p:sldLayoutId id="2147484416" r:id="rId5"/>
    <p:sldLayoutId id="2147484352" r:id="rId6"/>
    <p:sldLayoutId id="2147484353" r:id="rId7"/>
    <p:sldLayoutId id="2147484354" r:id="rId8"/>
    <p:sldLayoutId id="2147484355" r:id="rId9"/>
    <p:sldLayoutId id="2147484356" r:id="rId10"/>
    <p:sldLayoutId id="2147484357" r:id="rId11"/>
    <p:sldLayoutId id="2147484358" r:id="rId12"/>
    <p:sldLayoutId id="2147484417" r:id="rId13"/>
    <p:sldLayoutId id="2147484359" r:id="rId14"/>
    <p:sldLayoutId id="2147484418" r:id="rId15"/>
    <p:sldLayoutId id="2147484419" r:id="rId16"/>
    <p:sldLayoutId id="2147484360" r:id="rId17"/>
    <p:sldLayoutId id="2147484420" r:id="rId18"/>
    <p:sldLayoutId id="2147484421" r:id="rId19"/>
    <p:sldLayoutId id="2147484361" r:id="rId20"/>
    <p:sldLayoutId id="2147484422" r:id="rId21"/>
    <p:sldLayoutId id="2147484423" r:id="rId22"/>
    <p:sldLayoutId id="2147484362" r:id="rId23"/>
    <p:sldLayoutId id="2147484424" r:id="rId24"/>
    <p:sldLayoutId id="2147484425" r:id="rId25"/>
    <p:sldLayoutId id="2147484363" r:id="rId26"/>
    <p:sldLayoutId id="2147484426" r:id="rId27"/>
    <p:sldLayoutId id="2147484427" r:id="rId28"/>
    <p:sldLayoutId id="2147484364" r:id="rId29"/>
    <p:sldLayoutId id="2147484428" r:id="rId30"/>
    <p:sldLayoutId id="2147484429" r:id="rId31"/>
    <p:sldLayoutId id="2147484365" r:id="rId32"/>
    <p:sldLayoutId id="2147484430" r:id="rId33"/>
    <p:sldLayoutId id="2147484366"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©2022 Avanade Inc. All Rights Reserved.</a:t>
            </a:r>
          </a:p>
        </p:txBody>
      </p:sp>
    </p:spTree>
    <p:extLst>
      <p:ext uri="{BB962C8B-B14F-4D97-AF65-F5344CB8AC3E}">
        <p14:creationId xmlns:p14="http://schemas.microsoft.com/office/powerpoint/2010/main" val="1278605952"/>
      </p:ext>
    </p:extLst>
  </p:cSld>
  <p:clrMap bg1="lt1" tx1="dk1" bg2="lt2" tx2="dk2" accent1="accent1" accent2="accent2" accent3="accent3" accent4="accent4" accent5="accent5" accent6="accent6" hlink="hlink" folHlink="folHlink"/>
  <p:sldLayoutIdLst>
    <p:sldLayoutId id="2147484308"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9016844"/>
      </p:ext>
    </p:extLst>
  </p:cSld>
  <p:clrMap bg1="lt1" tx1="dk1" bg2="lt2" tx2="dk2" accent1="accent1" accent2="accent2" accent3="accent3" accent4="accent4" accent5="accent5" accent6="accent6" hlink="hlink" folHlink="folHlink"/>
  <p:sldLayoutIdLst>
    <p:sldLayoutId id="2147483662" r:id="rId1"/>
    <p:sldLayoutId id="2147483694" r:id="rId2"/>
    <p:sldLayoutId id="2147483695" r:id="rId3"/>
    <p:sldLayoutId id="2147483710" r:id="rId4"/>
    <p:sldLayoutId id="2147483711" r:id="rId5"/>
    <p:sldLayoutId id="2147483712" r:id="rId6"/>
    <p:sldLayoutId id="2147483713" r:id="rId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8" Type="http://schemas.openxmlformats.org/officeDocument/2006/relationships/hyperlink" Target="https://neptune.ai/blog/reinforcement-learning-applications" TargetMode="External"/><Relationship Id="rId3" Type="http://schemas.openxmlformats.org/officeDocument/2006/relationships/hyperlink" Target="https://github.com/tsmatz/reinforcement-learning-tutorials" TargetMode="External"/><Relationship Id="rId7" Type="http://schemas.openxmlformats.org/officeDocument/2006/relationships/hyperlink" Target="https://huggingface.co/blog/deep-rl-intro" TargetMode="External"/><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hyperlink" Target="https://www.youtube.com/watch?v=zR11FLZ-O9M" TargetMode="External"/><Relationship Id="rId5" Type="http://schemas.openxmlformats.org/officeDocument/2006/relationships/hyperlink" Target="https://www.mlq.ai/deep-reinforcement-learning-q-learning/" TargetMode="External"/><Relationship Id="rId4" Type="http://schemas.openxmlformats.org/officeDocument/2006/relationships/hyperlink" Target="https://wiki.pathmind.com/deep-reinforcement-learnin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8.xml"/><Relationship Id="rId4" Type="http://schemas.openxmlformats.org/officeDocument/2006/relationships/image" Target="../media/image127.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hyperlink" Target="https://arxiv.org/abs/1511.08458" TargetMode="External"/><Relationship Id="rId4" Type="http://schemas.openxmlformats.org/officeDocument/2006/relationships/hyperlink" Target="https://www.coursera.org/learn/convolutional-neural-network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hyperlink" Target="https://monkeylearn.com/sentiment-analysis-online/"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onkeylearn.com/keyword-extractor-online/"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1.xml"/><Relationship Id="rId7" Type="http://schemas.openxmlformats.org/officeDocument/2006/relationships/image" Target="../media/image68.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hyperlink" Target="https://monkeylearn.com/blog/natural-language-processing-applications/"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towardsdatascience.com/nlp-with-cnns-a6aa743bdc1e#:~:text=Summary,important%20for%20any%20learning%20algorithm." TargetMode="External"/><Relationship Id="rId4" Type="http://schemas.openxmlformats.org/officeDocument/2006/relationships/hyperlink" Target="https://www.ibm.com/cloud/learn/natural-language-process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machinelearningmastery.com/what-is-computer-vision/"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distill.pub/2021/gnn-intro/"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hyperlink" Target="https://www.youtube.com/watch?v=lnvI8stkPOU" TargetMode="External"/><Relationship Id="rId4" Type="http://schemas.openxmlformats.org/officeDocument/2006/relationships/hyperlink" Target="https://www.youtube.com/playlist?list=PLoROMvodv4rPLKxIpqhjhPgdQy7imNkD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hyperlink" Target="https://docs.dgl.ai/"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towardsdatascience.com/graph-neural-network-gnn-architectures-for-recommendation-systems-7b9dd0de0856"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hyperlink" Target="https://docs.dgl.ai/"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100.sv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100.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www.image-net.org/" TargetMode="External"/><Relationship Id="rId2" Type="http://schemas.openxmlformats.org/officeDocument/2006/relationships/hyperlink" Target="https://towardsdatascience.com/understanding-contrastive-learning-d5b19fd96607" TargetMode="Externa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106.jpeg"/></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hyperlink" Target="http://people.csail.mit.edu/hongzi/content/publications/DeepRM-HotNets16.pdf"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0.gif"/><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slideLayout" Target="../slideLayouts/slideLayout18.xml"/><Relationship Id="rId1" Type="http://schemas.openxmlformats.org/officeDocument/2006/relationships/video" Target="https://www.youtube.com/embed/mo96Nqlo1L8?start=88&amp;feature=oembed"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21.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50.png"/><Relationship Id="rId4" Type="http://schemas.openxmlformats.org/officeDocument/2006/relationships/image" Target="../media/image1140.png"/></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Advanced Topics Overview</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Avanade ASG Data Science Bootcamp</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pic>
        <p:nvPicPr>
          <p:cNvPr id="7" name="Content Placeholder 6">
            <a:extLst>
              <a:ext uri="{FF2B5EF4-FFF2-40B4-BE49-F238E27FC236}">
                <a16:creationId xmlns:a16="http://schemas.microsoft.com/office/drawing/2014/main" id="{E76C6426-B6CA-77C4-9BA7-DC7475A2B7F3}"/>
              </a:ext>
            </a:extLst>
          </p:cNvPr>
          <p:cNvPicPr>
            <a:picLocks noGrp="1" noChangeAspect="1"/>
          </p:cNvPicPr>
          <p:nvPr>
            <p:ph idx="1"/>
          </p:nvPr>
        </p:nvPicPr>
        <p:blipFill>
          <a:blip r:embed="rId2"/>
          <a:stretch>
            <a:fillRect/>
          </a:stretch>
        </p:blipFill>
        <p:spPr>
          <a:xfrm>
            <a:off x="691376" y="1389063"/>
            <a:ext cx="3939881" cy="3955123"/>
          </a:xfrm>
        </p:spPr>
      </p:pic>
      <p:sp>
        <p:nvSpPr>
          <p:cNvPr id="14" name="TextBox 13">
            <a:extLst>
              <a:ext uri="{FF2B5EF4-FFF2-40B4-BE49-F238E27FC236}">
                <a16:creationId xmlns:a16="http://schemas.microsoft.com/office/drawing/2014/main" id="{52859685-D8AF-F72F-DB5D-FDCE351F475B}"/>
              </a:ext>
            </a:extLst>
          </p:cNvPr>
          <p:cNvSpPr txBox="1"/>
          <p:nvPr/>
        </p:nvSpPr>
        <p:spPr>
          <a:xfrm>
            <a:off x="1180239" y="5291999"/>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Road segmentation (</a:t>
            </a:r>
            <a:r>
              <a:rPr lang="en-US" sz="1200" dirty="0" err="1">
                <a:latin typeface="Segoe UI Light" charset="0"/>
                <a:cs typeface="Segoe UI Light" charset="0"/>
              </a:rPr>
              <a:t>Mnih</a:t>
            </a:r>
            <a:r>
              <a:rPr lang="en-US" sz="1200" dirty="0">
                <a:latin typeface="Segoe UI Light" charset="0"/>
                <a:cs typeface="Segoe UI Light" charset="0"/>
              </a:rPr>
              <a:t> Volodymyr (2013)). Aerial images and possibly outdated map pixels are segmented.</a:t>
            </a:r>
            <a:endParaRPr lang="en-DE" sz="1200" dirty="0">
              <a:latin typeface="Segoe UI Light" charset="0"/>
              <a:cs typeface="Segoe UI Light" charset="0"/>
            </a:endParaRPr>
          </a:p>
        </p:txBody>
      </p:sp>
    </p:spTree>
    <p:extLst>
      <p:ext uri="{BB962C8B-B14F-4D97-AF65-F5344CB8AC3E}">
        <p14:creationId xmlns:p14="http://schemas.microsoft.com/office/powerpoint/2010/main" val="200429403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Deep Q-</a:t>
            </a:r>
            <a:r>
              <a:rPr lang="de-DE" err="1"/>
              <a:t>learning</a:t>
            </a:r>
            <a:r>
              <a:rPr lang="de-DE"/>
              <a:t> (DQN)</a:t>
            </a:r>
            <a:endParaRPr lang="en-DE"/>
          </a:p>
        </p:txBody>
      </p:sp>
      <p:pic>
        <p:nvPicPr>
          <p:cNvPr id="6" name="Picture 5" descr="Diagram&#10;&#10;Description automatically generated">
            <a:extLst>
              <a:ext uri="{FF2B5EF4-FFF2-40B4-BE49-F238E27FC236}">
                <a16:creationId xmlns:a16="http://schemas.microsoft.com/office/drawing/2014/main" id="{9343BF72-6E04-0AFD-01C5-411CD24EBD5D}"/>
              </a:ext>
            </a:extLst>
          </p:cNvPr>
          <p:cNvPicPr>
            <a:picLocks noChangeAspect="1"/>
          </p:cNvPicPr>
          <p:nvPr/>
        </p:nvPicPr>
        <p:blipFill>
          <a:blip r:embed="rId2"/>
          <a:stretch>
            <a:fillRect/>
          </a:stretch>
        </p:blipFill>
        <p:spPr>
          <a:xfrm>
            <a:off x="175303" y="1211845"/>
            <a:ext cx="7323613" cy="4803070"/>
          </a:xfrm>
          <a:prstGeom prst="rect">
            <a:avLst/>
          </a:prstGeom>
        </p:spPr>
      </p:pic>
      <p:grpSp>
        <p:nvGrpSpPr>
          <p:cNvPr id="2" name="Group 1">
            <a:extLst>
              <a:ext uri="{FF2B5EF4-FFF2-40B4-BE49-F238E27FC236}">
                <a16:creationId xmlns:a16="http://schemas.microsoft.com/office/drawing/2014/main" id="{2C421E61-FE03-7552-09A7-6F833F782989}"/>
              </a:ext>
            </a:extLst>
          </p:cNvPr>
          <p:cNvGrpSpPr/>
          <p:nvPr/>
        </p:nvGrpSpPr>
        <p:grpSpPr>
          <a:xfrm>
            <a:off x="8111674" y="2006358"/>
            <a:ext cx="3377919" cy="3346578"/>
            <a:chOff x="8111674" y="2006358"/>
            <a:chExt cx="3377919" cy="3346578"/>
          </a:xfrm>
        </p:grpSpPr>
        <p:grpSp>
          <p:nvGrpSpPr>
            <p:cNvPr id="4" name="Group 3">
              <a:extLst>
                <a:ext uri="{FF2B5EF4-FFF2-40B4-BE49-F238E27FC236}">
                  <a16:creationId xmlns:a16="http://schemas.microsoft.com/office/drawing/2014/main" id="{4D96188A-6C3A-74AA-624E-253352F0FA9B}"/>
                </a:ext>
              </a:extLst>
            </p:cNvPr>
            <p:cNvGrpSpPr/>
            <p:nvPr/>
          </p:nvGrpSpPr>
          <p:grpSpPr>
            <a:xfrm>
              <a:off x="8111674" y="2006358"/>
              <a:ext cx="3377919" cy="2766506"/>
              <a:chOff x="1025797" y="1766404"/>
              <a:chExt cx="4973787" cy="4470602"/>
            </a:xfrm>
          </p:grpSpPr>
          <p:grpSp>
            <p:nvGrpSpPr>
              <p:cNvPr id="5" name="Group 4">
                <a:extLst>
                  <a:ext uri="{FF2B5EF4-FFF2-40B4-BE49-F238E27FC236}">
                    <a16:creationId xmlns:a16="http://schemas.microsoft.com/office/drawing/2014/main" id="{6E49BED9-61C4-1085-C9DB-92C5821C910F}"/>
                  </a:ext>
                </a:extLst>
              </p:cNvPr>
              <p:cNvGrpSpPr/>
              <p:nvPr/>
            </p:nvGrpSpPr>
            <p:grpSpPr>
              <a:xfrm>
                <a:off x="1025797" y="1766404"/>
                <a:ext cx="4367056" cy="4172745"/>
                <a:chOff x="6082989" y="1524000"/>
                <a:chExt cx="2840186" cy="4172745"/>
              </a:xfrm>
            </p:grpSpPr>
            <p:sp>
              <p:nvSpPr>
                <p:cNvPr id="15" name="Rectangle 14">
                  <a:extLst>
                    <a:ext uri="{FF2B5EF4-FFF2-40B4-BE49-F238E27FC236}">
                      <a16:creationId xmlns:a16="http://schemas.microsoft.com/office/drawing/2014/main" id="{BDB25852-FD9C-3240-E183-2AD81EE98899}"/>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Initialize Q-Table</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FA57AF25-92DF-29FE-2D6E-F68DB4F03E89}"/>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Perform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new</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7" name="Rectangle 16">
                  <a:extLst>
                    <a:ext uri="{FF2B5EF4-FFF2-40B4-BE49-F238E27FC236}">
                      <a16:creationId xmlns:a16="http://schemas.microsoft.com/office/drawing/2014/main" id="{D9676DAF-D75F-8565-2312-325ACA83CF41}"/>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a:solidFill>
                        <a:schemeClr val="tx1"/>
                      </a:solidFill>
                      <a:latin typeface="Segoe UI Light" panose="020B0502040204020203" pitchFamily="34" charset="0"/>
                      <a:cs typeface="Segoe UI Light" panose="020B0502040204020203" pitchFamily="34" charset="0"/>
                    </a:rPr>
                    <a:t>Update Q-Table </a:t>
                  </a:r>
                  <a:r>
                    <a:rPr lang="de-DE" sz="1200" b="1" err="1">
                      <a:solidFill>
                        <a:schemeClr val="tx1"/>
                      </a:solidFill>
                      <a:latin typeface="Segoe UI Light" panose="020B0502040204020203" pitchFamily="34" charset="0"/>
                      <a:cs typeface="Segoe UI Light" panose="020B0502040204020203" pitchFamily="34" charset="0"/>
                    </a:rPr>
                    <a:t>with</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Bellman</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Equation</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FDE475F1-A756-4287-5D02-C99D0D819262}"/>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Choose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action</a:t>
                  </a:r>
                  <a:r>
                    <a:rPr lang="de-DE" sz="1200" b="1">
                      <a:solidFill>
                        <a:schemeClr val="tx1"/>
                      </a:solidFill>
                      <a:latin typeface="Segoe UI Light" panose="020B0502040204020203" pitchFamily="34" charset="0"/>
                      <a:cs typeface="Segoe UI Light" panose="020B0502040204020203" pitchFamily="34" charset="0"/>
                    </a:rPr>
                    <a:t> a </a:t>
                  </a:r>
                  <a:r>
                    <a:rPr lang="de-DE" sz="1200" b="1" err="1">
                      <a:solidFill>
                        <a:schemeClr val="tx1"/>
                      </a:solidFill>
                      <a:latin typeface="Segoe UI Light" panose="020B0502040204020203" pitchFamily="34" charset="0"/>
                      <a:cs typeface="Segoe UI Light" panose="020B0502040204020203" pitchFamily="34" charset="0"/>
                    </a:rPr>
                    <a:t>for</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state</a:t>
                  </a:r>
                  <a:r>
                    <a:rPr lang="de-DE" sz="1200" b="1">
                      <a:solidFill>
                        <a:schemeClr val="tx1"/>
                      </a:solidFill>
                      <a:latin typeface="Segoe UI Light" panose="020B0502040204020203" pitchFamily="34" charset="0"/>
                      <a:cs typeface="Segoe UI Light" panose="020B0502040204020203" pitchFamily="34" charset="0"/>
                    </a:rPr>
                    <a:t> s</a:t>
                  </a:r>
                  <a:endParaRPr lang="en-DE" sz="1200" b="1">
                    <a:solidFill>
                      <a:schemeClr val="tx1"/>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54044923-F0E8-CE0B-D87E-9358DE7B3408}"/>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err="1">
                      <a:solidFill>
                        <a:schemeClr val="tx1"/>
                      </a:solidFill>
                      <a:latin typeface="Segoe UI Light" panose="020B0502040204020203" pitchFamily="34" charset="0"/>
                      <a:cs typeface="Segoe UI Light" panose="020B0502040204020203" pitchFamily="34" charset="0"/>
                    </a:rPr>
                    <a:t>Measure</a:t>
                  </a:r>
                  <a:r>
                    <a:rPr lang="de-DE" sz="1200" b="1">
                      <a:solidFill>
                        <a:schemeClr val="tx1"/>
                      </a:solidFill>
                      <a:latin typeface="Segoe UI Light" panose="020B0502040204020203" pitchFamily="34" charset="0"/>
                      <a:cs typeface="Segoe UI Light" panose="020B0502040204020203" pitchFamily="34" charset="0"/>
                    </a:rPr>
                    <a:t> </a:t>
                  </a:r>
                  <a:r>
                    <a:rPr lang="de-DE" sz="1200" b="1" err="1">
                      <a:solidFill>
                        <a:schemeClr val="tx1"/>
                      </a:solidFill>
                      <a:latin typeface="Segoe UI Light" panose="020B0502040204020203" pitchFamily="34" charset="0"/>
                      <a:cs typeface="Segoe UI Light" panose="020B0502040204020203" pitchFamily="34" charset="0"/>
                    </a:rPr>
                    <a:t>reward</a:t>
                  </a:r>
                  <a:r>
                    <a:rPr lang="de-DE" sz="1200" b="1">
                      <a:solidFill>
                        <a:schemeClr val="tx1"/>
                      </a:solidFill>
                      <a:latin typeface="Segoe UI Light" panose="020B0502040204020203" pitchFamily="34" charset="0"/>
                      <a:cs typeface="Segoe UI Light" panose="020B0502040204020203" pitchFamily="34" charset="0"/>
                    </a:rPr>
                    <a:t> R</a:t>
                  </a:r>
                  <a:endParaRPr lang="en-DE" sz="1200" b="1">
                    <a:solidFill>
                      <a:schemeClr val="tx1"/>
                    </a:solidFill>
                    <a:latin typeface="Segoe UI Light" panose="020B0502040204020203" pitchFamily="34" charset="0"/>
                    <a:cs typeface="Segoe UI Light" panose="020B0502040204020203" pitchFamily="34" charset="0"/>
                  </a:endParaRPr>
                </a:p>
              </p:txBody>
            </p:sp>
          </p:grpSp>
          <p:sp>
            <p:nvSpPr>
              <p:cNvPr id="7" name="Arrow: Down 6">
                <a:extLst>
                  <a:ext uri="{FF2B5EF4-FFF2-40B4-BE49-F238E27FC236}">
                    <a16:creationId xmlns:a16="http://schemas.microsoft.com/office/drawing/2014/main" id="{CFD088BC-6DBE-B7DA-FCA5-52904808BBB5}"/>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8" name="Arrow: Down 7">
                <a:extLst>
                  <a:ext uri="{FF2B5EF4-FFF2-40B4-BE49-F238E27FC236}">
                    <a16:creationId xmlns:a16="http://schemas.microsoft.com/office/drawing/2014/main" id="{2389B69A-9E71-7D51-5941-0E0DBEA2A411}"/>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9" name="Arrow: Down 8">
                <a:extLst>
                  <a:ext uri="{FF2B5EF4-FFF2-40B4-BE49-F238E27FC236}">
                    <a16:creationId xmlns:a16="http://schemas.microsoft.com/office/drawing/2014/main" id="{D40E87F1-78C9-A345-9EB2-B4EADB02CCB8}"/>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0" name="Arrow: Down 9">
                <a:extLst>
                  <a:ext uri="{FF2B5EF4-FFF2-40B4-BE49-F238E27FC236}">
                    <a16:creationId xmlns:a16="http://schemas.microsoft.com/office/drawing/2014/main" id="{2BE2E05C-3504-D7CD-E631-64A6EBCEF891}"/>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1" name="Rectangle 10">
                <a:extLst>
                  <a:ext uri="{FF2B5EF4-FFF2-40B4-BE49-F238E27FC236}">
                    <a16:creationId xmlns:a16="http://schemas.microsoft.com/office/drawing/2014/main" id="{933DFF54-A3B7-21F8-5C84-AC911B307E1F}"/>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2" name="Rectangle 11">
                <a:extLst>
                  <a:ext uri="{FF2B5EF4-FFF2-40B4-BE49-F238E27FC236}">
                    <a16:creationId xmlns:a16="http://schemas.microsoft.com/office/drawing/2014/main" id="{6EACFBFC-C5E9-F863-607A-E7586E6FF51E}"/>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3" name="Rectangle 12">
                <a:extLst>
                  <a:ext uri="{FF2B5EF4-FFF2-40B4-BE49-F238E27FC236}">
                    <a16:creationId xmlns:a16="http://schemas.microsoft.com/office/drawing/2014/main" id="{F06203BC-6260-D3DE-4CA9-026E2136C0EA}"/>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14" name="Arrow: Down 13">
                <a:extLst>
                  <a:ext uri="{FF2B5EF4-FFF2-40B4-BE49-F238E27FC236}">
                    <a16:creationId xmlns:a16="http://schemas.microsoft.com/office/drawing/2014/main" id="{15D7AE5C-7DB7-6839-13FA-05E2FCAF29D6}"/>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grpSp>
        <p:sp>
          <p:nvSpPr>
            <p:cNvPr id="20" name="TextBox 19">
              <a:extLst>
                <a:ext uri="{FF2B5EF4-FFF2-40B4-BE49-F238E27FC236}">
                  <a16:creationId xmlns:a16="http://schemas.microsoft.com/office/drawing/2014/main" id="{2E2A3184-BED8-D089-E9E5-78738B276AAD}"/>
                </a:ext>
              </a:extLst>
            </p:cNvPr>
            <p:cNvSpPr txBox="1"/>
            <p:nvPr/>
          </p:nvSpPr>
          <p:spPr>
            <a:xfrm>
              <a:off x="9854972" y="4937438"/>
              <a:ext cx="1494006" cy="415498"/>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050" b="1">
                  <a:latin typeface="Segoe UI Light" panose="020B0502040204020203" pitchFamily="34" charset="0"/>
                  <a:cs typeface="Segoe UI Light" panose="020B0502040204020203" pitchFamily="34" charset="0"/>
                </a:rPr>
                <a:t>A </a:t>
              </a:r>
              <a:r>
                <a:rPr lang="de-DE" sz="1050" b="1" err="1">
                  <a:latin typeface="Segoe UI Light" panose="020B0502040204020203" pitchFamily="34" charset="0"/>
                  <a:cs typeface="Segoe UI Light" panose="020B0502040204020203" pitchFamily="34" charset="0"/>
                </a:rPr>
                <a:t>number</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of</a:t>
              </a:r>
              <a:r>
                <a:rPr lang="de-DE" sz="1050" b="1">
                  <a:latin typeface="Segoe UI Light" panose="020B0502040204020203" pitchFamily="34" charset="0"/>
                  <a:cs typeface="Segoe UI Light" panose="020B0502040204020203" pitchFamily="34" charset="0"/>
                </a:rPr>
                <a:t> </a:t>
              </a:r>
              <a:r>
                <a:rPr lang="de-DE" sz="1050" b="1" err="1">
                  <a:latin typeface="Segoe UI Light" panose="020B0502040204020203" pitchFamily="34" charset="0"/>
                  <a:cs typeface="Segoe UI Light" panose="020B0502040204020203" pitchFamily="34" charset="0"/>
                </a:rPr>
                <a:t>iterations</a:t>
              </a:r>
              <a:r>
                <a:rPr lang="de-DE" sz="1050" b="1">
                  <a:latin typeface="Segoe UI Light" panose="020B0502040204020203" pitchFamily="34" charset="0"/>
                  <a:cs typeface="Segoe UI Light" panose="020B0502040204020203" pitchFamily="34" charset="0"/>
                </a:rPr>
                <a:t>  – </a:t>
              </a:r>
              <a:r>
                <a:rPr lang="de-DE" sz="1050" b="1" err="1">
                  <a:latin typeface="Segoe UI Light" panose="020B0502040204020203" pitchFamily="34" charset="0"/>
                  <a:cs typeface="Segoe UI Light" panose="020B0502040204020203" pitchFamily="34" charset="0"/>
                </a:rPr>
                <a:t>result</a:t>
              </a:r>
              <a:r>
                <a:rPr lang="de-DE" sz="1050" b="1">
                  <a:latin typeface="Segoe UI Light" panose="020B0502040204020203" pitchFamily="34" charset="0"/>
                  <a:cs typeface="Segoe UI Light" panose="020B0502040204020203" pitchFamily="34" charset="0"/>
                </a:rPr>
                <a:t> a </a:t>
              </a:r>
              <a:r>
                <a:rPr lang="de-DE" sz="1050" b="1" err="1">
                  <a:latin typeface="Segoe UI Light" panose="020B0502040204020203" pitchFamily="34" charset="0"/>
                  <a:cs typeface="Segoe UI Light" panose="020B0502040204020203" pitchFamily="34" charset="0"/>
                </a:rPr>
                <a:t>good</a:t>
              </a:r>
              <a:r>
                <a:rPr lang="de-DE" sz="1050" b="1">
                  <a:latin typeface="Segoe UI Light" panose="020B0502040204020203" pitchFamily="34" charset="0"/>
                  <a:cs typeface="Segoe UI Light" panose="020B0502040204020203" pitchFamily="34" charset="0"/>
                </a:rPr>
                <a:t> Q-</a:t>
              </a:r>
              <a:r>
                <a:rPr lang="de-DE" sz="1050" b="1" err="1">
                  <a:latin typeface="Segoe UI Light" panose="020B0502040204020203" pitchFamily="34" charset="0"/>
                  <a:cs typeface="Segoe UI Light" panose="020B0502040204020203" pitchFamily="34" charset="0"/>
                </a:rPr>
                <a:t>table</a:t>
              </a:r>
              <a:endParaRPr lang="en-DE" sz="1050" b="1">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71263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low confidence">
            <a:extLst>
              <a:ext uri="{FF2B5EF4-FFF2-40B4-BE49-F238E27FC236}">
                <a16:creationId xmlns:a16="http://schemas.microsoft.com/office/drawing/2014/main" id="{35286CA8-55E1-5C14-7C5C-CFCCDD05B258}"/>
              </a:ext>
            </a:extLst>
          </p:cNvPr>
          <p:cNvPicPr>
            <a:picLocks noChangeAspect="1"/>
          </p:cNvPicPr>
          <p:nvPr/>
        </p:nvPicPr>
        <p:blipFill>
          <a:blip r:embed="rId2"/>
          <a:stretch>
            <a:fillRect/>
          </a:stretch>
        </p:blipFill>
        <p:spPr>
          <a:xfrm>
            <a:off x="5551713" y="661388"/>
            <a:ext cx="6076562" cy="6076562"/>
          </a:xfrm>
          <a:prstGeom prst="rect">
            <a:avLst/>
          </a:prstGeom>
        </p:spPr>
      </p:pic>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a:xfrm>
            <a:off x="691376" y="1738604"/>
            <a:ext cx="4860337" cy="4351338"/>
          </a:xfrm>
        </p:spPr>
        <p:txBody>
          <a:bodyPr/>
          <a:lstStyle/>
          <a:p>
            <a:pPr marL="342900" indent="-342900">
              <a:buFont typeface="Arial" panose="020B0604020202020204" pitchFamily="34" charset="0"/>
              <a:buChar char="•"/>
            </a:pPr>
            <a:r>
              <a:rPr lang="en-US" b="1"/>
              <a:t>Unsupervised learning</a:t>
            </a:r>
            <a:r>
              <a:rPr lang="en-US"/>
              <a:t>: </a:t>
            </a:r>
          </a:p>
          <a:p>
            <a:r>
              <a:rPr lang="en-US"/>
              <a:t>	That thing is like this other thing. </a:t>
            </a:r>
          </a:p>
          <a:p>
            <a:pPr marL="342900" indent="-342900">
              <a:buFont typeface="Arial" panose="020B0604020202020204" pitchFamily="34" charset="0"/>
              <a:buChar char="•"/>
            </a:pPr>
            <a:r>
              <a:rPr lang="en-US" b="1"/>
              <a:t>Supervised learning</a:t>
            </a:r>
            <a:r>
              <a:rPr lang="en-US"/>
              <a:t>: </a:t>
            </a:r>
          </a:p>
          <a:p>
            <a:r>
              <a:rPr lang="en-US"/>
              <a:t>	That thing is a “cheeseburger”. </a:t>
            </a:r>
          </a:p>
          <a:p>
            <a:pPr marL="342900" indent="-342900">
              <a:buFont typeface="Arial" panose="020B0604020202020204" pitchFamily="34" charset="0"/>
              <a:buChar char="•"/>
            </a:pPr>
            <a:r>
              <a:rPr lang="en-US" b="1"/>
              <a:t>Reinforcement learning</a:t>
            </a:r>
            <a:r>
              <a:rPr lang="en-US"/>
              <a:t>: </a:t>
            </a:r>
          </a:p>
          <a:p>
            <a:r>
              <a:rPr lang="en-US"/>
              <a:t>	Eat that thing because it tastes good and will keep you alive longer. </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p:txBody>
          <a:bodyPr/>
          <a:lstStyle/>
          <a:p>
            <a:r>
              <a:rPr lang="en-US"/>
              <a:t>Supervised vs Unsupervised vs Reinforcement Learning</a:t>
            </a:r>
            <a:endParaRPr lang="en-DE"/>
          </a:p>
        </p:txBody>
      </p:sp>
    </p:spTree>
    <p:extLst>
      <p:ext uri="{BB962C8B-B14F-4D97-AF65-F5344CB8AC3E}">
        <p14:creationId xmlns:p14="http://schemas.microsoft.com/office/powerpoint/2010/main" val="237533657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99B675-B212-B622-43ED-B986E3D48905}"/>
              </a:ext>
            </a:extLst>
          </p:cNvPr>
          <p:cNvSpPr>
            <a:spLocks noGrp="1"/>
          </p:cNvSpPr>
          <p:nvPr>
            <p:ph idx="1"/>
          </p:nvPr>
        </p:nvSpPr>
        <p:spPr/>
        <p:txBody>
          <a:bodyPr/>
          <a:lstStyle/>
          <a:p>
            <a:pPr marL="342900" indent="-342900">
              <a:buFont typeface="Arial" panose="020B0604020202020204" pitchFamily="34" charset="0"/>
              <a:buChar char="•"/>
            </a:pPr>
            <a:r>
              <a:rPr lang="en-US"/>
              <a:t>Autonomous driving (e.g., AWS </a:t>
            </a:r>
            <a:r>
              <a:rPr lang="en-US" err="1"/>
              <a:t>DeepRacer</a:t>
            </a:r>
            <a:r>
              <a:rPr lang="en-US"/>
              <a:t>)</a:t>
            </a:r>
          </a:p>
          <a:p>
            <a:pPr marL="342900" indent="-342900">
              <a:buFont typeface="Arial" panose="020B0604020202020204" pitchFamily="34" charset="0"/>
              <a:buChar char="•"/>
            </a:pPr>
            <a:r>
              <a:rPr lang="de-DE"/>
              <a:t>Industry </a:t>
            </a:r>
            <a:r>
              <a:rPr lang="de-DE" err="1"/>
              <a:t>automation</a:t>
            </a:r>
            <a:r>
              <a:rPr lang="de-DE"/>
              <a:t> (e.g., </a:t>
            </a:r>
            <a:r>
              <a:rPr lang="en-US" err="1"/>
              <a:t>Deepmind</a:t>
            </a:r>
            <a:r>
              <a:rPr lang="en-US"/>
              <a:t> to cool Google Data Centers</a:t>
            </a:r>
            <a:r>
              <a:rPr lang="de-DE"/>
              <a:t>)</a:t>
            </a:r>
          </a:p>
          <a:p>
            <a:pPr marL="342900" indent="-342900">
              <a:buFont typeface="Arial" panose="020B0604020202020204" pitchFamily="34" charset="0"/>
              <a:buChar char="•"/>
            </a:pPr>
            <a:r>
              <a:rPr lang="de-DE"/>
              <a:t>Games (e.g., AlphaGo)</a:t>
            </a:r>
          </a:p>
          <a:p>
            <a:pPr marL="342900" indent="-342900">
              <a:buFont typeface="Arial" panose="020B0604020202020204" pitchFamily="34" charset="0"/>
              <a:buChar char="•"/>
            </a:pPr>
            <a:r>
              <a:rPr lang="de-DE"/>
              <a:t>Chatbots (e.g., MILABOT)</a:t>
            </a:r>
          </a:p>
          <a:p>
            <a:pPr marL="342900" indent="-342900">
              <a:buFont typeface="Arial" panose="020B0604020202020204" pitchFamily="34" charset="0"/>
              <a:buChar char="•"/>
            </a:pPr>
            <a:r>
              <a:rPr lang="de-DE" err="1"/>
              <a:t>Targeted</a:t>
            </a:r>
            <a:r>
              <a:rPr lang="de-DE"/>
              <a:t> Marketing</a:t>
            </a:r>
          </a:p>
          <a:p>
            <a:pPr marL="342900" indent="-342900">
              <a:buFont typeface="Arial" panose="020B0604020202020204" pitchFamily="34" charset="0"/>
              <a:buChar char="•"/>
            </a:pPr>
            <a:r>
              <a:rPr lang="de-DE"/>
              <a:t>Health</a:t>
            </a:r>
          </a:p>
          <a:p>
            <a:pPr marL="342900" indent="-342900">
              <a:buFont typeface="Arial" panose="020B0604020202020204" pitchFamily="34" charset="0"/>
              <a:buChar char="•"/>
            </a:pPr>
            <a:r>
              <a:rPr lang="de-DE"/>
              <a:t>NLP (Natural Language Processing)</a:t>
            </a:r>
          </a:p>
          <a:p>
            <a:pPr marL="342900" indent="-342900">
              <a:buFont typeface="Arial" panose="020B0604020202020204" pitchFamily="34" charset="0"/>
              <a:buChar char="•"/>
            </a:pPr>
            <a:r>
              <a:rPr lang="de-DE"/>
              <a:t>Engineering</a:t>
            </a:r>
          </a:p>
          <a:p>
            <a:pPr marL="342900" indent="-342900">
              <a:buFont typeface="Arial" panose="020B0604020202020204" pitchFamily="34" charset="0"/>
              <a:buChar char="•"/>
            </a:pPr>
            <a:r>
              <a:rPr lang="de-DE"/>
              <a:t>...</a:t>
            </a:r>
            <a:endParaRPr lang="en-DE"/>
          </a:p>
        </p:txBody>
      </p:sp>
      <p:sp>
        <p:nvSpPr>
          <p:cNvPr id="3" name="Title 2">
            <a:extLst>
              <a:ext uri="{FF2B5EF4-FFF2-40B4-BE49-F238E27FC236}">
                <a16:creationId xmlns:a16="http://schemas.microsoft.com/office/drawing/2014/main" id="{68BA5CB5-268B-0CBD-7DE8-4578E5036629}"/>
              </a:ext>
            </a:extLst>
          </p:cNvPr>
          <p:cNvSpPr>
            <a:spLocks noGrp="1"/>
          </p:cNvSpPr>
          <p:nvPr>
            <p:ph type="title"/>
          </p:nvPr>
        </p:nvSpPr>
        <p:spPr>
          <a:xfrm>
            <a:off x="691376" y="390719"/>
            <a:ext cx="11037204" cy="998344"/>
          </a:xfrm>
        </p:spPr>
        <p:txBody>
          <a:bodyPr/>
          <a:lstStyle/>
          <a:p>
            <a:r>
              <a:rPr lang="en-US"/>
              <a:t>Real-Life Examples of Deep Reinforcement Learning</a:t>
            </a:r>
            <a:endParaRPr lang="en-DE"/>
          </a:p>
        </p:txBody>
      </p:sp>
      <p:pic>
        <p:nvPicPr>
          <p:cNvPr id="7" name="Picture 6" descr="A car driving on a road&#10;&#10;Description automatically generated with low confidence">
            <a:extLst>
              <a:ext uri="{FF2B5EF4-FFF2-40B4-BE49-F238E27FC236}">
                <a16:creationId xmlns:a16="http://schemas.microsoft.com/office/drawing/2014/main" id="{42DBBA87-9172-9714-BBC3-7B41224AD975}"/>
              </a:ext>
            </a:extLst>
          </p:cNvPr>
          <p:cNvPicPr>
            <a:picLocks noChangeAspect="1"/>
          </p:cNvPicPr>
          <p:nvPr/>
        </p:nvPicPr>
        <p:blipFill>
          <a:blip r:embed="rId3"/>
          <a:stretch>
            <a:fillRect/>
          </a:stretch>
        </p:blipFill>
        <p:spPr>
          <a:xfrm>
            <a:off x="6391468" y="2368582"/>
            <a:ext cx="5661665" cy="3184687"/>
          </a:xfrm>
          <a:prstGeom prst="rect">
            <a:avLst/>
          </a:prstGeom>
        </p:spPr>
      </p:pic>
    </p:spTree>
    <p:extLst>
      <p:ext uri="{BB962C8B-B14F-4D97-AF65-F5344CB8AC3E}">
        <p14:creationId xmlns:p14="http://schemas.microsoft.com/office/powerpoint/2010/main" val="65401660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3"/>
              </a:rPr>
              <a:t>Reinforcement Learning algorithms (Python Tutorial)</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b="0" i="0">
                <a:solidFill>
                  <a:srgbClr val="333333"/>
                </a:solidFill>
                <a:effectLst/>
                <a:latin typeface="Segoe UI Light" panose="020B0502040204020203" pitchFamily="34" charset="0"/>
                <a:cs typeface="Segoe UI Light" panose="020B0502040204020203" pitchFamily="34" charset="0"/>
                <a:hlinkClick r:id="rId4"/>
              </a:rPr>
              <a:t>A Beginner's Guide to Deep Reinforcement Learning</a:t>
            </a:r>
            <a:endParaRPr lang="en-US" sz="1800" b="0" i="0">
              <a:solidFill>
                <a:srgbClr val="333333"/>
              </a:solidFill>
              <a:effectLst/>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5"/>
              </a:rPr>
              <a:t>Deep Reinforcement Learning: Guide to Deep Q-Learning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6"/>
              </a:rPr>
              <a:t>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7"/>
              </a:rPr>
              <a:t>An Introduction to Deep Reinforcement Learning</a:t>
            </a:r>
            <a:endParaRPr lang="en-US" sz="180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a:latin typeface="Segoe UI Light" panose="020B0502040204020203" pitchFamily="34" charset="0"/>
                <a:cs typeface="Segoe UI Light" panose="020B0502040204020203" pitchFamily="34" charset="0"/>
                <a:hlinkClick r:id="rId8"/>
              </a:rPr>
              <a:t>10 Real-Life Applications of Reinforcement Learning</a:t>
            </a:r>
            <a:endParaRPr lang="en-US" sz="1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8734628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Model Explainability</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Sahana Krishna Murthy</a:t>
            </a:r>
            <a:endParaRPr lang="en-DE"/>
          </a:p>
        </p:txBody>
      </p:sp>
    </p:spTree>
    <p:extLst>
      <p:ext uri="{BB962C8B-B14F-4D97-AF65-F5344CB8AC3E}">
        <p14:creationId xmlns:p14="http://schemas.microsoft.com/office/powerpoint/2010/main" val="335632413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41026"/>
            <a:ext cx="10783229" cy="5282221"/>
          </a:xfrm>
        </p:spPr>
        <p:txBody>
          <a:bodyPr/>
          <a:lstStyle/>
          <a:p>
            <a:pPr algn="just"/>
            <a:r>
              <a:rPr lang="en-US" sz="1600" b="0" i="0">
                <a:solidFill>
                  <a:srgbClr val="C00000"/>
                </a:solidFill>
                <a:effectLst/>
                <a:latin typeface="charter"/>
              </a:rPr>
              <a:t>Definition: </a:t>
            </a:r>
            <a:r>
              <a:rPr lang="en-US" sz="1600" b="0" i="0">
                <a:solidFill>
                  <a:srgbClr val="292929"/>
                </a:solidFill>
                <a:effectLst/>
                <a:latin typeface="charter"/>
              </a:rPr>
              <a:t>ML Model Explainability (sometimes referred to as Model Interpretability) is a fundamental pillar of AI Quality. </a:t>
            </a:r>
          </a:p>
          <a:p>
            <a:pPr algn="just"/>
            <a:r>
              <a:rPr lang="en-US" sz="1600">
                <a:solidFill>
                  <a:srgbClr val="292929"/>
                </a:solidFill>
                <a:latin typeface="charter"/>
              </a:rPr>
              <a:t>    </a:t>
            </a:r>
            <a:r>
              <a:rPr lang="en-US" sz="1600" b="0" i="0">
                <a:solidFill>
                  <a:srgbClr val="292929"/>
                </a:solidFill>
                <a:effectLst/>
                <a:latin typeface="charter"/>
              </a:rPr>
              <a:t>Interpretability </a:t>
            </a:r>
            <a:r>
              <a:rPr lang="en-US" sz="1600" b="0" i="0">
                <a:solidFill>
                  <a:srgbClr val="292929"/>
                </a:solidFill>
                <a:effectLst/>
                <a:latin typeface="charter"/>
                <a:sym typeface="Wingdings" panose="05000000000000000000" pitchFamily="2" charset="2"/>
              </a:rPr>
              <a:t> </a:t>
            </a:r>
            <a:r>
              <a:rPr lang="en-US" sz="1600" b="0" i="0">
                <a:solidFill>
                  <a:srgbClr val="292929"/>
                </a:solidFill>
                <a:effectLst/>
                <a:latin typeface="charter"/>
              </a:rPr>
              <a:t>understanding decision rules and cutoffs and the ability to manually derive the outputs of the model</a:t>
            </a:r>
          </a:p>
          <a:p>
            <a:pPr algn="just"/>
            <a:r>
              <a:rPr lang="en-US" sz="1600">
                <a:solidFill>
                  <a:srgbClr val="292929"/>
                </a:solidFill>
                <a:latin typeface="charter"/>
              </a:rPr>
              <a:t>    Explainability </a:t>
            </a:r>
            <a:r>
              <a:rPr lang="en-US" sz="1600">
                <a:solidFill>
                  <a:srgbClr val="292929"/>
                </a:solidFill>
                <a:latin typeface="charter"/>
                <a:sym typeface="Wingdings" panose="05000000000000000000" pitchFamily="2" charset="2"/>
              </a:rPr>
              <a:t> identifying which parts of an input were most important for the resulting prediction or which changes to an input would result in a different prediction</a:t>
            </a:r>
            <a:endParaRPr lang="en-US" sz="1600" b="0" i="0">
              <a:solidFill>
                <a:srgbClr val="292929"/>
              </a:solidFill>
              <a:effectLst/>
              <a:latin typeface="charter"/>
            </a:endParaRPr>
          </a:p>
          <a:p>
            <a:pPr algn="just"/>
            <a:endParaRPr lang="en-US" sz="1600">
              <a:solidFill>
                <a:srgbClr val="292929"/>
              </a:solidFill>
              <a:latin typeface="charter"/>
            </a:endParaRPr>
          </a:p>
          <a:p>
            <a:pPr algn="just"/>
            <a:r>
              <a:rPr lang="en-US" sz="1600">
                <a:latin typeface="charter"/>
              </a:rPr>
              <a:t>Consider a scenario: You must classify images into pandas and polar bears. You'd expect the model to learn panda specific features like black furs. Your trained model gives the best accuracy and the best F1 score there is.</a:t>
            </a:r>
          </a:p>
          <a:p>
            <a:pPr algn="just"/>
            <a:r>
              <a:rPr lang="en-US" sz="1600">
                <a:latin typeface="charter"/>
              </a:rPr>
              <a:t>		      Training images:					Misclassified image:</a:t>
            </a: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endParaRPr lang="en-US" sz="1600">
              <a:solidFill>
                <a:srgbClr val="C00000"/>
              </a:solidFill>
              <a:latin typeface="charter"/>
            </a:endParaRPr>
          </a:p>
          <a:p>
            <a:pPr algn="just"/>
            <a:r>
              <a:rPr lang="en-US" sz="1600">
                <a:solidFill>
                  <a:srgbClr val="292929"/>
                </a:solidFill>
                <a:latin typeface="charter"/>
              </a:rPr>
              <a:t>Most of the panda pictures happen to have a forest background. The model saw snow and classified the image as polar bear. In short, you just built an amazing snow detector. Not an animal classifier.</a:t>
            </a:r>
          </a:p>
          <a:p>
            <a:pPr algn="just"/>
            <a:endParaRPr lang="en-US" sz="1600"/>
          </a:p>
          <a:p>
            <a:pPr algn="just"/>
            <a:endParaRPr lang="en-DE" sz="1600"/>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310818"/>
            <a:ext cx="10783229" cy="591943"/>
          </a:xfrm>
        </p:spPr>
        <p:txBody>
          <a:bodyPr/>
          <a:lstStyle/>
          <a:p>
            <a:r>
              <a:rPr lang="en-US" sz="3200"/>
              <a:t>Model Explainability Overview</a:t>
            </a:r>
            <a:endParaRPr lang="en-DE" sz="3200"/>
          </a:p>
        </p:txBody>
      </p:sp>
      <p:pic>
        <p:nvPicPr>
          <p:cNvPr id="1026" name="Picture 2">
            <a:extLst>
              <a:ext uri="{FF2B5EF4-FFF2-40B4-BE49-F238E27FC236}">
                <a16:creationId xmlns:a16="http://schemas.microsoft.com/office/drawing/2014/main" id="{629D9E21-C8A3-6EB5-A726-5E56EFCDC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122" y="3400150"/>
            <a:ext cx="2157940"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ing: Nature and polar bears — Aufgabe. English Language, Unterstufe.">
            <a:extLst>
              <a:ext uri="{FF2B5EF4-FFF2-40B4-BE49-F238E27FC236}">
                <a16:creationId xmlns:a16="http://schemas.microsoft.com/office/drawing/2014/main" id="{0C6F0E1A-BC46-8BC2-D5BB-3CACAE7C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31" y="3400150"/>
            <a:ext cx="2160464" cy="1651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rable wild panda spotted playing with snow in NW China-China Story">
            <a:extLst>
              <a:ext uri="{FF2B5EF4-FFF2-40B4-BE49-F238E27FC236}">
                <a16:creationId xmlns:a16="http://schemas.microsoft.com/office/drawing/2014/main" id="{00A89B44-2DC0-F703-5464-219937E29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144" y="3400150"/>
            <a:ext cx="2559421" cy="165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1576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1224529"/>
            <a:ext cx="10783229" cy="4168565"/>
          </a:xfrm>
        </p:spPr>
        <p:txBody>
          <a:bodyPr/>
          <a:lstStyle/>
          <a:p>
            <a:pPr algn="just"/>
            <a:r>
              <a:rPr lang="en-US" sz="1800">
                <a:solidFill>
                  <a:srgbClr val="C00000"/>
                </a:solidFill>
                <a:latin typeface="charter"/>
              </a:rPr>
              <a:t>Need:</a:t>
            </a:r>
            <a:endParaRPr lang="en-US" sz="1800">
              <a:solidFill>
                <a:srgbClr val="292929"/>
              </a:solidFill>
              <a:latin typeface="charter"/>
            </a:endParaRPr>
          </a:p>
          <a:p>
            <a:pPr marL="514350" indent="-514350" algn="just">
              <a:buFont typeface="+mj-lt"/>
              <a:buAutoNum type="romanUcPeriod"/>
            </a:pPr>
            <a:r>
              <a:rPr lang="en-US" sz="1800" b="1">
                <a:solidFill>
                  <a:srgbClr val="292929"/>
                </a:solidFill>
                <a:latin typeface="charter"/>
              </a:rPr>
              <a:t>Trust</a:t>
            </a:r>
            <a:r>
              <a:rPr lang="en-US" sz="1800">
                <a:solidFill>
                  <a:srgbClr val="292929"/>
                </a:solidFill>
                <a:latin typeface="charter"/>
              </a:rPr>
              <a:t> - to be able to interpret a model increases trust in a machine learning model.</a:t>
            </a:r>
          </a:p>
          <a:p>
            <a:pPr marL="514350" indent="-514350" algn="just">
              <a:buFont typeface="+mj-lt"/>
              <a:buAutoNum type="romanUcPeriod"/>
            </a:pPr>
            <a:r>
              <a:rPr lang="en-US" sz="1800" b="1">
                <a:solidFill>
                  <a:srgbClr val="292929"/>
                </a:solidFill>
                <a:latin typeface="charter"/>
              </a:rPr>
              <a:t>Model debugging </a:t>
            </a:r>
            <a:r>
              <a:rPr lang="en-US" sz="1800">
                <a:solidFill>
                  <a:srgbClr val="292929"/>
                </a:solidFill>
                <a:latin typeface="charter"/>
              </a:rPr>
              <a:t>– at development phase in </a:t>
            </a:r>
            <a:r>
              <a:rPr lang="en-US" sz="1800" b="0" i="0">
                <a:solidFill>
                  <a:srgbClr val="292929"/>
                </a:solidFill>
                <a:effectLst/>
                <a:latin typeface="charter"/>
              </a:rPr>
              <a:t>analyzing whether a model has learned expected concepts</a:t>
            </a:r>
          </a:p>
          <a:p>
            <a:pPr marL="514350" indent="-514350" algn="just">
              <a:buFont typeface="+mj-lt"/>
              <a:buAutoNum type="romanUcPeriod"/>
            </a:pPr>
            <a:r>
              <a:rPr lang="en-US" sz="1800" b="1" i="0">
                <a:solidFill>
                  <a:srgbClr val="292929"/>
                </a:solidFill>
                <a:effectLst/>
                <a:latin typeface="charter"/>
              </a:rPr>
              <a:t>Auditing</a:t>
            </a:r>
            <a:r>
              <a:rPr lang="en-US" sz="1800">
                <a:solidFill>
                  <a:srgbClr val="292929"/>
                </a:solidFill>
                <a:latin typeface="charter"/>
              </a:rPr>
              <a:t> - </a:t>
            </a:r>
            <a:r>
              <a:rPr lang="en-US" sz="1800" b="0" i="0">
                <a:solidFill>
                  <a:srgbClr val="292929"/>
                </a:solidFill>
                <a:effectLst/>
                <a:latin typeface="charter"/>
              </a:rPr>
              <a:t>in the context of </a:t>
            </a:r>
            <a:r>
              <a:rPr lang="en-US" sz="1800" b="0" i="1">
                <a:solidFill>
                  <a:srgbClr val="292929"/>
                </a:solidFill>
                <a:effectLst/>
                <a:latin typeface="charter"/>
              </a:rPr>
              <a:t>fairness</a:t>
            </a:r>
            <a:r>
              <a:rPr lang="en-US" sz="1800" b="0" i="0">
                <a:solidFill>
                  <a:srgbClr val="292929"/>
                </a:solidFill>
                <a:effectLst/>
                <a:latin typeface="charter"/>
              </a:rPr>
              <a:t>, </a:t>
            </a:r>
            <a:r>
              <a:rPr lang="en-US" sz="1800" b="0" i="1">
                <a:solidFill>
                  <a:srgbClr val="292929"/>
                </a:solidFill>
                <a:effectLst/>
                <a:latin typeface="charter"/>
              </a:rPr>
              <a:t>safety</a:t>
            </a:r>
            <a:r>
              <a:rPr lang="en-US" sz="1800" b="0" i="0">
                <a:solidFill>
                  <a:srgbClr val="292929"/>
                </a:solidFill>
                <a:effectLst/>
                <a:latin typeface="charter"/>
              </a:rPr>
              <a:t>, or </a:t>
            </a:r>
            <a:r>
              <a:rPr lang="en-US" sz="1800" b="0" i="1">
                <a:solidFill>
                  <a:srgbClr val="292929"/>
                </a:solidFill>
                <a:effectLst/>
                <a:latin typeface="charter"/>
              </a:rPr>
              <a:t>security</a:t>
            </a:r>
            <a:r>
              <a:rPr lang="en-US" sz="1800" b="0" i="0">
                <a:solidFill>
                  <a:srgbClr val="292929"/>
                </a:solidFill>
                <a:effectLst/>
                <a:latin typeface="charter"/>
              </a:rPr>
              <a:t> it can be very helpful to understand the internals of a model, and even partial explanations may provide insights</a:t>
            </a:r>
            <a:r>
              <a:rPr lang="en-US" sz="1800">
                <a:solidFill>
                  <a:srgbClr val="292929"/>
                </a:solidFill>
                <a:latin typeface="charter"/>
              </a:rPr>
              <a:t>.</a:t>
            </a:r>
          </a:p>
          <a:p>
            <a:pPr marL="514350" indent="-514350" algn="just">
              <a:buFont typeface="+mj-lt"/>
              <a:buAutoNum type="romanUcPeriod"/>
            </a:pPr>
            <a:r>
              <a:rPr lang="en-US" sz="1800" b="1">
                <a:solidFill>
                  <a:srgbClr val="292929"/>
                </a:solidFill>
                <a:latin typeface="charter"/>
              </a:rPr>
              <a:t>Regulation</a:t>
            </a:r>
            <a:r>
              <a:rPr lang="en-US" sz="1800">
                <a:solidFill>
                  <a:srgbClr val="292929"/>
                </a:solidFill>
                <a:latin typeface="charter"/>
              </a:rPr>
              <a:t> – legal requirements to provide explanations about (automated) decisions to users of a system in some contexts. Explainability mechanisms may be helpful to meet the regulatory standards.</a:t>
            </a:r>
          </a:p>
          <a:p>
            <a:pPr algn="just"/>
            <a:r>
              <a:rPr lang="en-US" sz="1800">
                <a:solidFill>
                  <a:srgbClr val="292929"/>
                </a:solidFill>
                <a:latin typeface="charter"/>
              </a:rPr>
              <a:t>	E.g., The European Union’s 2016 General Data Protection Regulation (GDPR) includes a rule framed as 	</a:t>
            </a:r>
            <a:r>
              <a:rPr lang="en-US" sz="1800" u="sng">
                <a:solidFill>
                  <a:srgbClr val="292929"/>
                </a:solidFill>
                <a:latin typeface="charter"/>
              </a:rPr>
              <a:t>Right to Explanation</a:t>
            </a:r>
            <a:r>
              <a:rPr lang="en-US" sz="1800">
                <a:solidFill>
                  <a:srgbClr val="292929"/>
                </a:solidFill>
                <a:latin typeface="charter"/>
              </a:rPr>
              <a:t> for automated decisions.</a:t>
            </a:r>
            <a:r>
              <a:rPr lang="en-US">
                <a:solidFill>
                  <a:srgbClr val="292929"/>
                </a:solidFill>
                <a:latin typeface="charter"/>
              </a:rPr>
              <a:t>	</a:t>
            </a:r>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Need of Model Explainability</a:t>
            </a:r>
            <a:endParaRPr lang="en-DE" sz="3200"/>
          </a:p>
        </p:txBody>
      </p:sp>
    </p:spTree>
    <p:extLst>
      <p:ext uri="{BB962C8B-B14F-4D97-AF65-F5344CB8AC3E}">
        <p14:creationId xmlns:p14="http://schemas.microsoft.com/office/powerpoint/2010/main" val="10440609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sz="half" idx="2"/>
          </p:nvPr>
        </p:nvSpPr>
        <p:spPr>
          <a:xfrm>
            <a:off x="690564" y="390719"/>
            <a:ext cx="3035130" cy="5552881"/>
          </a:xfrm>
        </p:spPr>
        <p:txBody>
          <a:bodyPr>
            <a:normAutofit/>
          </a:bodyPr>
          <a:lstStyle/>
          <a:p>
            <a:endParaRPr lang="en-US" sz="1700"/>
          </a:p>
          <a:p>
            <a:endParaRPr lang="en-US" sz="1700"/>
          </a:p>
          <a:p>
            <a:endParaRPr lang="en-US" sz="1700"/>
          </a:p>
          <a:p>
            <a:endParaRPr lang="en-US" sz="1700"/>
          </a:p>
          <a:p>
            <a:r>
              <a:rPr lang="en-US" sz="1700" b="1"/>
              <a:t>Option 1: </a:t>
            </a:r>
            <a:r>
              <a:rPr lang="en-US" sz="1700"/>
              <a:t>Build models that are inherently interpretable.	</a:t>
            </a:r>
          </a:p>
          <a:p>
            <a:r>
              <a:rPr lang="en-US" sz="1700"/>
              <a:t>    Example: Linear models, Decision trees</a:t>
            </a:r>
          </a:p>
          <a:p>
            <a:endParaRPr lang="en-US" sz="1700"/>
          </a:p>
          <a:p>
            <a:r>
              <a:rPr lang="en-US" sz="1700" b="1"/>
              <a:t>Option 2: </a:t>
            </a:r>
            <a:r>
              <a:rPr lang="en-US" sz="1700"/>
              <a:t>Post-hoc explanation of Black Box Models		</a:t>
            </a:r>
          </a:p>
          <a:p>
            <a:r>
              <a:rPr lang="en-US" sz="1700"/>
              <a:t>    Examples – Tree based Ensemble models, Deep Learning</a:t>
            </a:r>
          </a:p>
          <a:p>
            <a:r>
              <a:rPr lang="en-US" sz="1700"/>
              <a:t>	</a:t>
            </a:r>
          </a:p>
          <a:p>
            <a:endParaRPr lang="en-US" sz="1700"/>
          </a:p>
          <a:p>
            <a:endParaRPr lang="en-US" sz="1700"/>
          </a:p>
          <a:p>
            <a:endParaRPr lang="en-US" sz="1700"/>
          </a:p>
        </p:txBody>
      </p:sp>
      <p:pic>
        <p:nvPicPr>
          <p:cNvPr id="2050" name="Picture 2" descr="The How of Explainable AI: Explainable Modelling | by Bahador Khaleghi |  Towards Data Science">
            <a:extLst>
              <a:ext uri="{FF2B5EF4-FFF2-40B4-BE49-F238E27FC236}">
                <a16:creationId xmlns:a16="http://schemas.microsoft.com/office/drawing/2014/main" id="{D7F8E746-F674-77F4-6801-263656CBA9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655" y="1147864"/>
            <a:ext cx="6974732" cy="5029200"/>
          </a:xfrm>
          <a:prstGeom prst="rect">
            <a:avLst/>
          </a:prstGeom>
          <a:solidFill>
            <a:srgbClr val="FFFFFF"/>
          </a:solidFill>
        </p:spPr>
      </p:pic>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5268508" y="390719"/>
            <a:ext cx="6323423" cy="1080000"/>
          </a:xfrm>
        </p:spPr>
        <p:txBody>
          <a:bodyPr anchor="t">
            <a:normAutofit/>
          </a:bodyPr>
          <a:lstStyle/>
          <a:p>
            <a:r>
              <a:rPr lang="en-US"/>
              <a:t>Model Understanding</a:t>
            </a:r>
            <a:endParaRPr lang="en-DE"/>
          </a:p>
        </p:txBody>
      </p:sp>
    </p:spTree>
    <p:extLst>
      <p:ext uri="{BB962C8B-B14F-4D97-AF65-F5344CB8AC3E}">
        <p14:creationId xmlns:p14="http://schemas.microsoft.com/office/powerpoint/2010/main" val="103004401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1943"/>
          </a:xfrm>
        </p:spPr>
        <p:txBody>
          <a:bodyPr/>
          <a:lstStyle/>
          <a:p>
            <a:r>
              <a:rPr lang="en-US" sz="3200"/>
              <a:t>Choice of Model Explainability techniques</a:t>
            </a:r>
            <a:endParaRPr lang="en-DE" sz="3200"/>
          </a:p>
        </p:txBody>
      </p:sp>
      <p:pic>
        <p:nvPicPr>
          <p:cNvPr id="9" name="Picture 8">
            <a:extLst>
              <a:ext uri="{FF2B5EF4-FFF2-40B4-BE49-F238E27FC236}">
                <a16:creationId xmlns:a16="http://schemas.microsoft.com/office/drawing/2014/main" id="{051322BF-E252-A5BF-7711-1BDDCCF02921}"/>
              </a:ext>
            </a:extLst>
          </p:cNvPr>
          <p:cNvPicPr>
            <a:picLocks noChangeAspect="1"/>
          </p:cNvPicPr>
          <p:nvPr/>
        </p:nvPicPr>
        <p:blipFill>
          <a:blip r:embed="rId2"/>
          <a:stretch>
            <a:fillRect/>
          </a:stretch>
        </p:blipFill>
        <p:spPr>
          <a:xfrm>
            <a:off x="2425869" y="3585611"/>
            <a:ext cx="5724525" cy="2638425"/>
          </a:xfrm>
          <a:prstGeom prst="rect">
            <a:avLst/>
          </a:prstGeom>
        </p:spPr>
      </p:pic>
      <p:pic>
        <p:nvPicPr>
          <p:cNvPr id="12" name="Picture 11">
            <a:extLst>
              <a:ext uri="{FF2B5EF4-FFF2-40B4-BE49-F238E27FC236}">
                <a16:creationId xmlns:a16="http://schemas.microsoft.com/office/drawing/2014/main" id="{8A4CADCF-5631-CFC0-6702-6DDAA96D421D}"/>
              </a:ext>
            </a:extLst>
          </p:cNvPr>
          <p:cNvPicPr>
            <a:picLocks noChangeAspect="1"/>
          </p:cNvPicPr>
          <p:nvPr/>
        </p:nvPicPr>
        <p:blipFill>
          <a:blip r:embed="rId3"/>
          <a:stretch>
            <a:fillRect/>
          </a:stretch>
        </p:blipFill>
        <p:spPr>
          <a:xfrm>
            <a:off x="691376" y="947186"/>
            <a:ext cx="10867350" cy="2638425"/>
          </a:xfrm>
          <a:prstGeom prst="rect">
            <a:avLst/>
          </a:prstGeom>
        </p:spPr>
      </p:pic>
    </p:spTree>
    <p:extLst>
      <p:ext uri="{BB962C8B-B14F-4D97-AF65-F5344CB8AC3E}">
        <p14:creationId xmlns:p14="http://schemas.microsoft.com/office/powerpoint/2010/main" val="20080972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22040"/>
            <a:ext cx="10783229" cy="598295"/>
          </a:xfrm>
        </p:spPr>
        <p:txBody>
          <a:bodyPr/>
          <a:lstStyle/>
          <a:p>
            <a:r>
              <a:rPr lang="en-US" sz="3200"/>
              <a:t>Explainable AI (XAI) methods</a:t>
            </a:r>
            <a:endParaRPr lang="en-DE" sz="3200"/>
          </a:p>
        </p:txBody>
      </p:sp>
      <p:sp>
        <p:nvSpPr>
          <p:cNvPr id="2" name="Content Placeholder 1">
            <a:extLst>
              <a:ext uri="{FF2B5EF4-FFF2-40B4-BE49-F238E27FC236}">
                <a16:creationId xmlns:a16="http://schemas.microsoft.com/office/drawing/2014/main" id="{CD51CE57-F82A-7262-A912-61A2A060C74D}"/>
              </a:ext>
            </a:extLst>
          </p:cNvPr>
          <p:cNvSpPr>
            <a:spLocks noGrp="1"/>
          </p:cNvSpPr>
          <p:nvPr>
            <p:ph idx="1"/>
          </p:nvPr>
        </p:nvSpPr>
        <p:spPr>
          <a:xfrm>
            <a:off x="691376" y="1074198"/>
            <a:ext cx="10783229" cy="4801140"/>
          </a:xfrm>
        </p:spPr>
        <p:txBody>
          <a:bodyPr/>
          <a:lstStyle/>
          <a:p>
            <a:r>
              <a:rPr lang="en-US" b="0" i="0">
                <a:solidFill>
                  <a:srgbClr val="202124"/>
                </a:solidFill>
                <a:effectLst/>
                <a:latin typeface="arial" panose="020B0604020202020204" pitchFamily="34" charset="0"/>
              </a:rPr>
              <a:t>  SHAP and LIME are both </a:t>
            </a:r>
            <a:r>
              <a:rPr lang="en-US" i="0">
                <a:solidFill>
                  <a:srgbClr val="202124"/>
                </a:solidFill>
                <a:effectLst/>
                <a:latin typeface="arial" panose="020B0604020202020204" pitchFamily="34" charset="0"/>
              </a:rPr>
              <a:t>popular Python libraries for model explainability.</a:t>
            </a:r>
            <a:endParaRPr lang="en-US"/>
          </a:p>
        </p:txBody>
      </p:sp>
      <p:sp>
        <p:nvSpPr>
          <p:cNvPr id="8" name="TextBox 7">
            <a:extLst>
              <a:ext uri="{FF2B5EF4-FFF2-40B4-BE49-F238E27FC236}">
                <a16:creationId xmlns:a16="http://schemas.microsoft.com/office/drawing/2014/main" id="{FC4D683E-C0E9-FA11-D33F-E3B4A5AEEDED}"/>
              </a:ext>
            </a:extLst>
          </p:cNvPr>
          <p:cNvSpPr txBox="1"/>
          <p:nvPr/>
        </p:nvSpPr>
        <p:spPr>
          <a:xfrm>
            <a:off x="734087" y="1670194"/>
            <a:ext cx="4842362" cy="646331"/>
          </a:xfrm>
          <a:prstGeom prst="rect">
            <a:avLst/>
          </a:prstGeom>
          <a:noFill/>
        </p:spPr>
        <p:txBody>
          <a:bodyPr wrap="square">
            <a:spAutoFit/>
          </a:bodyPr>
          <a:lstStyle/>
          <a:p>
            <a:pPr algn="ctr"/>
            <a:r>
              <a:rPr lang="en-US" sz="2000" b="1"/>
              <a:t>LIME</a:t>
            </a:r>
          </a:p>
          <a:p>
            <a:pPr algn="ctr"/>
            <a:r>
              <a:rPr lang="en-US" sz="1600" b="0" i="0">
                <a:solidFill>
                  <a:srgbClr val="4D5156"/>
                </a:solidFill>
                <a:effectLst/>
                <a:latin typeface="arial" panose="020B0604020202020204" pitchFamily="34" charset="0"/>
              </a:rPr>
              <a:t>Local Interpretable Model-agnostic Explanations</a:t>
            </a:r>
            <a:endParaRPr lang="en-US" sz="1600" b="1"/>
          </a:p>
        </p:txBody>
      </p:sp>
      <p:sp>
        <p:nvSpPr>
          <p:cNvPr id="9" name="Rectangle 8">
            <a:extLst>
              <a:ext uri="{FF2B5EF4-FFF2-40B4-BE49-F238E27FC236}">
                <a16:creationId xmlns:a16="http://schemas.microsoft.com/office/drawing/2014/main" id="{89D71AE7-71A6-E70D-05EE-6DA74213FD90}"/>
              </a:ext>
            </a:extLst>
          </p:cNvPr>
          <p:cNvSpPr/>
          <p:nvPr/>
        </p:nvSpPr>
        <p:spPr>
          <a:xfrm>
            <a:off x="1926543" y="240694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9510AF-1672-E242-B6DA-DD75BA7A9DF9}"/>
              </a:ext>
            </a:extLst>
          </p:cNvPr>
          <p:cNvSpPr txBox="1"/>
          <p:nvPr/>
        </p:nvSpPr>
        <p:spPr>
          <a:xfrm>
            <a:off x="827500" y="2712880"/>
            <a:ext cx="5200438" cy="4524315"/>
          </a:xfrm>
          <a:prstGeom prst="rect">
            <a:avLst/>
          </a:prstGeom>
          <a:noFill/>
        </p:spPr>
        <p:txBody>
          <a:bodyPr wrap="square">
            <a:spAutoFit/>
          </a:bodyPr>
          <a:lstStyle/>
          <a:p>
            <a:r>
              <a:rPr lang="en-US"/>
              <a:t>A method developed by Marco Ribeiro (2016) explains the classifier for a specific single instance and is therefore suitable for local explanations. </a:t>
            </a:r>
          </a:p>
          <a:p>
            <a:endParaRPr lang="en-US"/>
          </a:p>
          <a:p>
            <a:r>
              <a:rPr lang="en-US"/>
              <a:t>LIME manipulates the input data and creates a series of artificial data containing only a part of the original attributes.</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2" name="TextBox 11">
            <a:extLst>
              <a:ext uri="{FF2B5EF4-FFF2-40B4-BE49-F238E27FC236}">
                <a16:creationId xmlns:a16="http://schemas.microsoft.com/office/drawing/2014/main" id="{696BF94E-78AD-EC10-EDA4-12B0BFCEE938}"/>
              </a:ext>
            </a:extLst>
          </p:cNvPr>
          <p:cNvSpPr txBox="1"/>
          <p:nvPr/>
        </p:nvSpPr>
        <p:spPr>
          <a:xfrm>
            <a:off x="6615553" y="1628828"/>
            <a:ext cx="3166785" cy="646331"/>
          </a:xfrm>
          <a:prstGeom prst="rect">
            <a:avLst/>
          </a:prstGeom>
          <a:noFill/>
        </p:spPr>
        <p:txBody>
          <a:bodyPr wrap="square">
            <a:spAutoFit/>
          </a:bodyPr>
          <a:lstStyle/>
          <a:p>
            <a:pPr algn="ctr"/>
            <a:r>
              <a:rPr lang="en-US" sz="2000" b="1"/>
              <a:t>SHAP</a:t>
            </a:r>
          </a:p>
          <a:p>
            <a:pPr algn="ctr"/>
            <a:r>
              <a:rPr lang="en-US" sz="1600" b="0" i="0">
                <a:solidFill>
                  <a:srgbClr val="4D5156"/>
                </a:solidFill>
                <a:effectLst/>
                <a:latin typeface="arial" panose="020B0604020202020204" pitchFamily="34" charset="0"/>
              </a:rPr>
              <a:t>Shapley Additive Explanations</a:t>
            </a:r>
            <a:endParaRPr lang="en-US" sz="1600" b="1"/>
          </a:p>
        </p:txBody>
      </p:sp>
      <p:sp>
        <p:nvSpPr>
          <p:cNvPr id="13" name="Rectangle 12">
            <a:extLst>
              <a:ext uri="{FF2B5EF4-FFF2-40B4-BE49-F238E27FC236}">
                <a16:creationId xmlns:a16="http://schemas.microsoft.com/office/drawing/2014/main" id="{77820E6A-B7DC-FD88-2A87-0405CA6FAE5F}"/>
              </a:ext>
            </a:extLst>
          </p:cNvPr>
          <p:cNvSpPr/>
          <p:nvPr/>
        </p:nvSpPr>
        <p:spPr>
          <a:xfrm>
            <a:off x="6970220" y="2406511"/>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8EAE188-5F0C-C9AF-C960-5DBD9C07AB9A}"/>
              </a:ext>
            </a:extLst>
          </p:cNvPr>
          <p:cNvSpPr txBox="1"/>
          <p:nvPr/>
        </p:nvSpPr>
        <p:spPr>
          <a:xfrm>
            <a:off x="6378876" y="2656707"/>
            <a:ext cx="4985624" cy="2585323"/>
          </a:xfrm>
          <a:prstGeom prst="rect">
            <a:avLst/>
          </a:prstGeom>
          <a:noFill/>
        </p:spPr>
        <p:txBody>
          <a:bodyPr wrap="square">
            <a:spAutoFit/>
          </a:bodyPr>
          <a:lstStyle/>
          <a:p>
            <a:r>
              <a:rPr lang="en-US"/>
              <a:t>A method developed by Lundberg and Lee (2016) to explain individual predictions, based on the game theoretically optimal Shapley values. </a:t>
            </a:r>
          </a:p>
          <a:p>
            <a:endParaRPr lang="en-US"/>
          </a:p>
          <a:p>
            <a:r>
              <a:rPr lang="en-US"/>
              <a:t>Shapley value is the average of the marginal contributions across all permutations.</a:t>
            </a:r>
          </a:p>
          <a:p>
            <a:endParaRPr lang="en-US"/>
          </a:p>
          <a:p>
            <a:endParaRPr lang="en-US"/>
          </a:p>
        </p:txBody>
      </p:sp>
    </p:spTree>
    <p:extLst>
      <p:ext uri="{BB962C8B-B14F-4D97-AF65-F5344CB8AC3E}">
        <p14:creationId xmlns:p14="http://schemas.microsoft.com/office/powerpoint/2010/main" val="1822015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4" name="TextBox 13">
            <a:extLst>
              <a:ext uri="{FF2B5EF4-FFF2-40B4-BE49-F238E27FC236}">
                <a16:creationId xmlns:a16="http://schemas.microsoft.com/office/drawing/2014/main" id="{52859685-D8AF-F72F-DB5D-FDCE351F475B}"/>
              </a:ext>
            </a:extLst>
          </p:cNvPr>
          <p:cNvSpPr txBox="1"/>
          <p:nvPr/>
        </p:nvSpPr>
        <p:spPr>
          <a:xfrm>
            <a:off x="1464083" y="4847342"/>
            <a:ext cx="2962154" cy="830997"/>
          </a:xfrm>
          <a:prstGeom prst="rect">
            <a:avLst/>
          </a:prstGeom>
          <a:noFill/>
        </p:spPr>
        <p:txBody>
          <a:bodyPr wrap="square">
            <a:spAutoFit/>
          </a:bodyPr>
          <a:lstStyle/>
          <a:p>
            <a:pPr algn="ctr"/>
            <a:r>
              <a:rPr lang="en-US" sz="1200" b="1" dirty="0">
                <a:latin typeface="Segoe UI Light" charset="0"/>
                <a:cs typeface="Segoe UI Light" charset="0"/>
              </a:rPr>
              <a:t>Figure</a:t>
            </a:r>
            <a:r>
              <a:rPr lang="en-US" sz="1200" dirty="0">
                <a:latin typeface="Segoe UI Light" charset="0"/>
                <a:cs typeface="Segoe UI Light" charset="0"/>
              </a:rPr>
              <a:t>: CNN based method (</a:t>
            </a:r>
            <a:r>
              <a:rPr lang="en-US" sz="1200" dirty="0" err="1">
                <a:latin typeface="Segoe UI Light" charset="0"/>
                <a:cs typeface="Segoe UI Light" charset="0"/>
              </a:rPr>
              <a:t>RADLogists</a:t>
            </a:r>
            <a:r>
              <a:rPr lang="en-US" sz="1200" dirty="0">
                <a:latin typeface="Segoe UI Light" charset="0"/>
                <a:cs typeface="Segoe UI Light" charset="0"/>
              </a:rPr>
              <a:t>) for personalized Covid-19 detection: three CT scans from a single Corona virus patient diagnosed by </a:t>
            </a:r>
            <a:r>
              <a:rPr lang="en-US" sz="1200" dirty="0" err="1">
                <a:latin typeface="Segoe UI Light" charset="0"/>
                <a:cs typeface="Segoe UI Light" charset="0"/>
              </a:rPr>
              <a:t>RADLogists</a:t>
            </a:r>
            <a:endParaRPr lang="en-DE" sz="1200" dirty="0">
              <a:latin typeface="Segoe UI Light" charset="0"/>
              <a:cs typeface="Segoe UI Light" charset="0"/>
            </a:endParaRPr>
          </a:p>
        </p:txBody>
      </p:sp>
      <p:pic>
        <p:nvPicPr>
          <p:cNvPr id="6" name="Picture 5">
            <a:extLst>
              <a:ext uri="{FF2B5EF4-FFF2-40B4-BE49-F238E27FC236}">
                <a16:creationId xmlns:a16="http://schemas.microsoft.com/office/drawing/2014/main" id="{6D6982DA-6E50-FBC3-E353-DE5516314DF1}"/>
              </a:ext>
            </a:extLst>
          </p:cNvPr>
          <p:cNvPicPr>
            <a:picLocks noChangeAspect="1"/>
          </p:cNvPicPr>
          <p:nvPr/>
        </p:nvPicPr>
        <p:blipFill>
          <a:blip r:embed="rId3"/>
          <a:stretch>
            <a:fillRect/>
          </a:stretch>
        </p:blipFill>
        <p:spPr>
          <a:xfrm>
            <a:off x="691376" y="1432440"/>
            <a:ext cx="4639713" cy="3371525"/>
          </a:xfrm>
          <a:prstGeom prst="rect">
            <a:avLst/>
          </a:prstGeom>
        </p:spPr>
      </p:pic>
      <p:pic>
        <p:nvPicPr>
          <p:cNvPr id="9" name="Picture 8">
            <a:extLst>
              <a:ext uri="{FF2B5EF4-FFF2-40B4-BE49-F238E27FC236}">
                <a16:creationId xmlns:a16="http://schemas.microsoft.com/office/drawing/2014/main" id="{0AAFC1C9-EC68-7F07-7B51-09738ADA5167}"/>
              </a:ext>
            </a:extLst>
          </p:cNvPr>
          <p:cNvPicPr>
            <a:picLocks noChangeAspect="1"/>
          </p:cNvPicPr>
          <p:nvPr/>
        </p:nvPicPr>
        <p:blipFill>
          <a:blip r:embed="rId4"/>
          <a:stretch>
            <a:fillRect/>
          </a:stretch>
        </p:blipFill>
        <p:spPr>
          <a:xfrm>
            <a:off x="5664483" y="1538727"/>
            <a:ext cx="5921253" cy="2209992"/>
          </a:xfrm>
          <a:prstGeom prst="rect">
            <a:avLst/>
          </a:prstGeom>
        </p:spPr>
      </p:pic>
      <p:sp>
        <p:nvSpPr>
          <p:cNvPr id="15" name="TextBox 14">
            <a:extLst>
              <a:ext uri="{FF2B5EF4-FFF2-40B4-BE49-F238E27FC236}">
                <a16:creationId xmlns:a16="http://schemas.microsoft.com/office/drawing/2014/main" id="{128B2786-A282-A02C-EBDC-AC1315FDD12E}"/>
              </a:ext>
            </a:extLst>
          </p:cNvPr>
          <p:cNvSpPr txBox="1"/>
          <p:nvPr/>
        </p:nvSpPr>
        <p:spPr>
          <a:xfrm>
            <a:off x="6764881" y="4284980"/>
            <a:ext cx="3906977" cy="830997"/>
          </a:xfrm>
          <a:prstGeom prst="rect">
            <a:avLst/>
          </a:prstGeom>
          <a:noFill/>
        </p:spPr>
        <p:txBody>
          <a:bodyPr wrap="square">
            <a:spAutoFit/>
          </a:bodyPr>
          <a:lstStyle/>
          <a:p>
            <a:pPr algn="ctr"/>
            <a:r>
              <a:rPr lang="en-US" sz="1200" b="1" dirty="0">
                <a:latin typeface="Segoe UI Light" charset="0"/>
                <a:cs typeface="Segoe UI Light" charset="0"/>
              </a:rPr>
              <a:t>Figure: </a:t>
            </a:r>
            <a:r>
              <a:rPr lang="en-US" sz="1200" dirty="0">
                <a:latin typeface="Segoe UI Light" charset="0"/>
                <a:cs typeface="Segoe UI Light" charset="0"/>
              </a:rPr>
              <a:t>Four COVID-19 lung CT scans at the top with corresponding colored maps showing Corona virus abnormalities at the bottom (Source: Megan </a:t>
            </a:r>
            <a:r>
              <a:rPr lang="en-US" sz="1200" dirty="0" err="1">
                <a:latin typeface="Segoe UI Light" charset="0"/>
                <a:cs typeface="Segoe UI Light" charset="0"/>
              </a:rPr>
              <a:t>Scudellari</a:t>
            </a:r>
            <a:r>
              <a:rPr lang="en-US" sz="1200" dirty="0">
                <a:latin typeface="Segoe UI Light" charset="0"/>
                <a:cs typeface="Segoe UI Light" charset="0"/>
              </a:rPr>
              <a:t>, IEEE Spectrum 2021).</a:t>
            </a:r>
            <a:endParaRPr lang="en-DE" sz="1200" dirty="0">
              <a:latin typeface="Segoe UI Light" charset="0"/>
              <a:cs typeface="Segoe UI Light" charset="0"/>
            </a:endParaRPr>
          </a:p>
        </p:txBody>
      </p:sp>
    </p:spTree>
    <p:extLst>
      <p:ext uri="{BB962C8B-B14F-4D97-AF65-F5344CB8AC3E}">
        <p14:creationId xmlns:p14="http://schemas.microsoft.com/office/powerpoint/2010/main" val="239684380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691376" y="981936"/>
            <a:ext cx="10783229" cy="4597773"/>
          </a:xfrm>
        </p:spPr>
        <p:txBody>
          <a:bodyPr/>
          <a:lstStyle/>
          <a:p>
            <a:pPr algn="just"/>
            <a:r>
              <a:rPr lang="en-US" sz="1800">
                <a:solidFill>
                  <a:srgbClr val="C00000"/>
                </a:solidFill>
                <a:latin typeface="charter"/>
              </a:rPr>
              <a:t>Install:</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r>
              <a:rPr lang="en-US" sz="1800">
                <a:solidFill>
                  <a:srgbClr val="C00000"/>
                </a:solidFill>
                <a:latin typeface="charter"/>
              </a:rPr>
              <a:t>Tree ensemble example:</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6" name="Picture 5">
            <a:extLst>
              <a:ext uri="{FF2B5EF4-FFF2-40B4-BE49-F238E27FC236}">
                <a16:creationId xmlns:a16="http://schemas.microsoft.com/office/drawing/2014/main" id="{E0CD2EDD-086C-A6E9-4434-710BF692E905}"/>
              </a:ext>
            </a:extLst>
          </p:cNvPr>
          <p:cNvPicPr>
            <a:picLocks noChangeAspect="1"/>
          </p:cNvPicPr>
          <p:nvPr/>
        </p:nvPicPr>
        <p:blipFill>
          <a:blip r:embed="rId2"/>
          <a:stretch>
            <a:fillRect/>
          </a:stretch>
        </p:blipFill>
        <p:spPr>
          <a:xfrm>
            <a:off x="1910249" y="1016359"/>
            <a:ext cx="3295650" cy="981075"/>
          </a:xfrm>
          <a:prstGeom prst="rect">
            <a:avLst/>
          </a:prstGeom>
        </p:spPr>
      </p:pic>
      <p:pic>
        <p:nvPicPr>
          <p:cNvPr id="8" name="Picture 7">
            <a:extLst>
              <a:ext uri="{FF2B5EF4-FFF2-40B4-BE49-F238E27FC236}">
                <a16:creationId xmlns:a16="http://schemas.microsoft.com/office/drawing/2014/main" id="{0EC24BCA-3E71-5A5B-C617-E758D5DF11D7}"/>
              </a:ext>
            </a:extLst>
          </p:cNvPr>
          <p:cNvPicPr>
            <a:picLocks noChangeAspect="1"/>
          </p:cNvPicPr>
          <p:nvPr/>
        </p:nvPicPr>
        <p:blipFill>
          <a:blip r:embed="rId3"/>
          <a:stretch>
            <a:fillRect/>
          </a:stretch>
        </p:blipFill>
        <p:spPr>
          <a:xfrm>
            <a:off x="1910249" y="2645813"/>
            <a:ext cx="7791450" cy="2686050"/>
          </a:xfrm>
          <a:prstGeom prst="rect">
            <a:avLst/>
          </a:prstGeom>
        </p:spPr>
      </p:pic>
    </p:spTree>
    <p:extLst>
      <p:ext uri="{BB962C8B-B14F-4D97-AF65-F5344CB8AC3E}">
        <p14:creationId xmlns:p14="http://schemas.microsoft.com/office/powerpoint/2010/main" val="389580655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874CA-D742-EA4C-3689-ADB48702CE05}"/>
              </a:ext>
            </a:extLst>
          </p:cNvPr>
          <p:cNvSpPr>
            <a:spLocks noGrp="1"/>
          </p:cNvSpPr>
          <p:nvPr>
            <p:ph idx="1"/>
          </p:nvPr>
        </p:nvSpPr>
        <p:spPr>
          <a:xfrm>
            <a:off x="704385" y="795321"/>
            <a:ext cx="10783229" cy="5267358"/>
          </a:xfrm>
        </p:spPr>
        <p:txBody>
          <a:bodyPr/>
          <a:lstStyle/>
          <a:p>
            <a:pPr algn="just"/>
            <a:r>
              <a:rPr lang="en-US" sz="1800">
                <a:solidFill>
                  <a:srgbClr val="C00000"/>
                </a:solidFill>
                <a:latin typeface="charter"/>
              </a:rPr>
              <a:t>Global prediction with Waterfall plot:</a:t>
            </a:r>
            <a:endParaRPr lang="en-US" sz="1800">
              <a:solidFill>
                <a:srgbClr val="292929"/>
              </a:solidFill>
              <a:latin typeface="charter"/>
            </a:endParaRPr>
          </a:p>
          <a:p>
            <a:pPr algn="just"/>
            <a:r>
              <a:rPr lang="en-US">
                <a:solidFill>
                  <a:srgbClr val="292929"/>
                </a:solidFill>
                <a:latin typeface="charter"/>
              </a:rPr>
              <a:t>	</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1800">
              <a:solidFill>
                <a:srgbClr val="C00000"/>
              </a:solidFill>
              <a:latin typeface="charter"/>
            </a:endParaRPr>
          </a:p>
          <a:p>
            <a:pPr algn="just"/>
            <a:r>
              <a:rPr lang="en-US" sz="1800">
                <a:solidFill>
                  <a:srgbClr val="C00000"/>
                </a:solidFill>
                <a:latin typeface="charter"/>
              </a:rPr>
              <a:t>Local prediction with Force plot:</a:t>
            </a:r>
          </a:p>
          <a:p>
            <a:pPr algn="just"/>
            <a:endParaRPr lang="en-US" sz="1800">
              <a:solidFill>
                <a:srgbClr val="C00000"/>
              </a:solidFill>
              <a:latin typeface="charter"/>
            </a:endParaRPr>
          </a:p>
          <a:p>
            <a:pPr algn="just"/>
            <a:endParaRPr lang="en-US" sz="1800">
              <a:solidFill>
                <a:srgbClr val="C00000"/>
              </a:solidFill>
              <a:latin typeface="charter"/>
            </a:endParaRPr>
          </a:p>
          <a:p>
            <a:pPr algn="just"/>
            <a:endParaRPr lang="en-US" sz="2000">
              <a:solidFill>
                <a:srgbClr val="292929"/>
              </a:solidFill>
              <a:latin typeface="charter"/>
            </a:endParaRPr>
          </a:p>
        </p:txBody>
      </p:sp>
      <p:sp>
        <p:nvSpPr>
          <p:cNvPr id="3" name="Title 2">
            <a:extLst>
              <a:ext uri="{FF2B5EF4-FFF2-40B4-BE49-F238E27FC236}">
                <a16:creationId xmlns:a16="http://schemas.microsoft.com/office/drawing/2014/main" id="{656F4852-EC47-184F-9724-C43BE7968852}"/>
              </a:ext>
            </a:extLst>
          </p:cNvPr>
          <p:cNvSpPr>
            <a:spLocks noGrp="1"/>
          </p:cNvSpPr>
          <p:nvPr>
            <p:ph type="title"/>
          </p:nvPr>
        </p:nvSpPr>
        <p:spPr>
          <a:xfrm>
            <a:off x="691376" y="203378"/>
            <a:ext cx="10783229" cy="591943"/>
          </a:xfrm>
        </p:spPr>
        <p:txBody>
          <a:bodyPr/>
          <a:lstStyle/>
          <a:p>
            <a:r>
              <a:rPr lang="en-US" sz="3200"/>
              <a:t>SHAP</a:t>
            </a:r>
            <a:endParaRPr lang="en-DE" sz="3200"/>
          </a:p>
        </p:txBody>
      </p:sp>
      <p:pic>
        <p:nvPicPr>
          <p:cNvPr id="7170" name="Picture 2">
            <a:extLst>
              <a:ext uri="{FF2B5EF4-FFF2-40B4-BE49-F238E27FC236}">
                <a16:creationId xmlns:a16="http://schemas.microsoft.com/office/drawing/2014/main" id="{3F180350-A69B-4187-A44A-365FCB093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42" y="655363"/>
            <a:ext cx="5394163" cy="33661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1CA430E-D7AA-72A4-F3EB-D5A42D273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034" y="4613437"/>
            <a:ext cx="8098971" cy="140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9634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33DA1D-3C22-4A20-A9F7-83559E67EA7B}"/>
              </a:ext>
            </a:extLst>
          </p:cNvPr>
          <p:cNvSpPr>
            <a:spLocks noGrp="1"/>
          </p:cNvSpPr>
          <p:nvPr>
            <p:ph type="title"/>
          </p:nvPr>
        </p:nvSpPr>
        <p:spPr>
          <a:xfrm>
            <a:off x="691376" y="390719"/>
            <a:ext cx="10783229" cy="591943"/>
          </a:xfrm>
        </p:spPr>
        <p:txBody>
          <a:bodyPr/>
          <a:lstStyle/>
          <a:p>
            <a:r>
              <a:rPr lang="en-US" sz="2800" b="0">
                <a:solidFill>
                  <a:schemeClr val="tx2"/>
                </a:solidFill>
                <a:latin typeface="Segoe UI Light" panose="020B0502040204020203" pitchFamily="34" charset="0"/>
                <a:cs typeface="Segoe UI Light" panose="020B0502040204020203" pitchFamily="34" charset="0"/>
              </a:rPr>
              <a:t>Microsoft open-source tools</a:t>
            </a:r>
          </a:p>
        </p:txBody>
      </p:sp>
      <p:sp>
        <p:nvSpPr>
          <p:cNvPr id="4" name="Slide Number Placeholder 3">
            <a:extLst>
              <a:ext uri="{FF2B5EF4-FFF2-40B4-BE49-F238E27FC236}">
                <a16:creationId xmlns:a16="http://schemas.microsoft.com/office/drawing/2014/main" id="{AB711823-B69E-460F-9934-8D2664011CD2}"/>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EE23A24-5E29-4F5A-B780-9568AE9A51DD}"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700" b="0" i="0" u="none" strike="noStrike" kern="1200" cap="none" spc="0" normalizeH="0" baseline="0" noProof="0">
              <a:ln>
                <a:noFill/>
              </a:ln>
              <a:solidFill>
                <a:srgbClr val="333333"/>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EF8B7BFF-58FA-75FD-44AA-40E903B16F89}"/>
              </a:ext>
            </a:extLst>
          </p:cNvPr>
          <p:cNvPicPr>
            <a:picLocks noChangeAspect="1"/>
          </p:cNvPicPr>
          <p:nvPr/>
        </p:nvPicPr>
        <p:blipFill>
          <a:blip r:embed="rId3"/>
          <a:stretch>
            <a:fillRect/>
          </a:stretch>
        </p:blipFill>
        <p:spPr>
          <a:xfrm>
            <a:off x="691376" y="3646060"/>
            <a:ext cx="3492747" cy="1637226"/>
          </a:xfrm>
          <a:prstGeom prst="rect">
            <a:avLst/>
          </a:prstGeom>
          <a:ln>
            <a:solidFill>
              <a:schemeClr val="tx1"/>
            </a:solidFill>
          </a:ln>
        </p:spPr>
      </p:pic>
      <p:pic>
        <p:nvPicPr>
          <p:cNvPr id="8" name="Picture 7">
            <a:extLst>
              <a:ext uri="{FF2B5EF4-FFF2-40B4-BE49-F238E27FC236}">
                <a16:creationId xmlns:a16="http://schemas.microsoft.com/office/drawing/2014/main" id="{5D0F6ADD-B375-4CCE-4CAA-19DAB3904D56}"/>
              </a:ext>
            </a:extLst>
          </p:cNvPr>
          <p:cNvPicPr>
            <a:picLocks noChangeAspect="1"/>
          </p:cNvPicPr>
          <p:nvPr/>
        </p:nvPicPr>
        <p:blipFill rotWithShape="1">
          <a:blip r:embed="rId4"/>
          <a:srcRect t="4366" r="7017" b="7103"/>
          <a:stretch/>
        </p:blipFill>
        <p:spPr>
          <a:xfrm>
            <a:off x="4744048" y="3543196"/>
            <a:ext cx="3011000" cy="1842954"/>
          </a:xfrm>
          <a:prstGeom prst="rect">
            <a:avLst/>
          </a:prstGeom>
          <a:ln>
            <a:solidFill>
              <a:schemeClr val="tx1"/>
            </a:solidFill>
          </a:ln>
        </p:spPr>
      </p:pic>
      <p:pic>
        <p:nvPicPr>
          <p:cNvPr id="9" name="Picture 8">
            <a:extLst>
              <a:ext uri="{FF2B5EF4-FFF2-40B4-BE49-F238E27FC236}">
                <a16:creationId xmlns:a16="http://schemas.microsoft.com/office/drawing/2014/main" id="{974668BF-B7E2-79DC-ED5E-DDDAFB88A14E}"/>
              </a:ext>
            </a:extLst>
          </p:cNvPr>
          <p:cNvPicPr>
            <a:picLocks noChangeAspect="1"/>
          </p:cNvPicPr>
          <p:nvPr/>
        </p:nvPicPr>
        <p:blipFill>
          <a:blip r:embed="rId5"/>
          <a:stretch>
            <a:fillRect/>
          </a:stretch>
        </p:blipFill>
        <p:spPr>
          <a:xfrm>
            <a:off x="8314973" y="3701721"/>
            <a:ext cx="2929290" cy="1525904"/>
          </a:xfrm>
          <a:prstGeom prst="rect">
            <a:avLst/>
          </a:prstGeom>
          <a:ln>
            <a:solidFill>
              <a:schemeClr val="tx1"/>
            </a:solidFill>
          </a:ln>
        </p:spPr>
      </p:pic>
      <p:sp>
        <p:nvSpPr>
          <p:cNvPr id="11" name="TextBox 10">
            <a:extLst>
              <a:ext uri="{FF2B5EF4-FFF2-40B4-BE49-F238E27FC236}">
                <a16:creationId xmlns:a16="http://schemas.microsoft.com/office/drawing/2014/main" id="{07C7FBD0-0AC4-59EC-2FDA-658289F8A109}"/>
              </a:ext>
            </a:extLst>
          </p:cNvPr>
          <p:cNvSpPr txBox="1"/>
          <p:nvPr/>
        </p:nvSpPr>
        <p:spPr>
          <a:xfrm>
            <a:off x="1460785" y="1494115"/>
            <a:ext cx="1953928" cy="400110"/>
          </a:xfrm>
          <a:prstGeom prst="rect">
            <a:avLst/>
          </a:prstGeom>
          <a:noFill/>
        </p:spPr>
        <p:txBody>
          <a:bodyPr wrap="square">
            <a:spAutoFit/>
          </a:bodyPr>
          <a:lstStyle/>
          <a:p>
            <a:pPr algn="ctr"/>
            <a:r>
              <a:rPr lang="en-US" sz="2000" b="1" err="1"/>
              <a:t>FairLearn</a:t>
            </a:r>
            <a:endParaRPr lang="en-US" sz="2000" b="1"/>
          </a:p>
        </p:txBody>
      </p:sp>
      <p:sp>
        <p:nvSpPr>
          <p:cNvPr id="12" name="TextBox 11">
            <a:extLst>
              <a:ext uri="{FF2B5EF4-FFF2-40B4-BE49-F238E27FC236}">
                <a16:creationId xmlns:a16="http://schemas.microsoft.com/office/drawing/2014/main" id="{CFB4DB64-0DCD-3B40-943D-DD7D23C5ADFC}"/>
              </a:ext>
            </a:extLst>
          </p:cNvPr>
          <p:cNvSpPr txBox="1"/>
          <p:nvPr/>
        </p:nvSpPr>
        <p:spPr>
          <a:xfrm>
            <a:off x="5272584" y="1494115"/>
            <a:ext cx="1953928" cy="400110"/>
          </a:xfrm>
          <a:prstGeom prst="rect">
            <a:avLst/>
          </a:prstGeom>
          <a:noFill/>
        </p:spPr>
        <p:txBody>
          <a:bodyPr wrap="square">
            <a:spAutoFit/>
          </a:bodyPr>
          <a:lstStyle/>
          <a:p>
            <a:pPr algn="ctr"/>
            <a:r>
              <a:rPr lang="en-US" sz="2000" b="1" err="1"/>
              <a:t>InterpretML</a:t>
            </a:r>
            <a:endParaRPr lang="en-US" sz="2000" b="1"/>
          </a:p>
        </p:txBody>
      </p:sp>
      <p:sp>
        <p:nvSpPr>
          <p:cNvPr id="13" name="TextBox 12">
            <a:extLst>
              <a:ext uri="{FF2B5EF4-FFF2-40B4-BE49-F238E27FC236}">
                <a16:creationId xmlns:a16="http://schemas.microsoft.com/office/drawing/2014/main" id="{5C31668B-3438-59D6-4DFB-43C9871DF85B}"/>
              </a:ext>
            </a:extLst>
          </p:cNvPr>
          <p:cNvSpPr txBox="1"/>
          <p:nvPr/>
        </p:nvSpPr>
        <p:spPr>
          <a:xfrm>
            <a:off x="8802654" y="1494115"/>
            <a:ext cx="1953928" cy="400110"/>
          </a:xfrm>
          <a:prstGeom prst="rect">
            <a:avLst/>
          </a:prstGeom>
          <a:noFill/>
        </p:spPr>
        <p:txBody>
          <a:bodyPr wrap="square">
            <a:spAutoFit/>
          </a:bodyPr>
          <a:lstStyle/>
          <a:p>
            <a:pPr algn="ctr"/>
            <a:r>
              <a:rPr lang="en-US" sz="2000" b="1" err="1"/>
              <a:t>SmartNoise</a:t>
            </a:r>
            <a:endParaRPr lang="en-US" sz="2000" b="1"/>
          </a:p>
        </p:txBody>
      </p:sp>
      <p:sp>
        <p:nvSpPr>
          <p:cNvPr id="16" name="Rectangle 15">
            <a:extLst>
              <a:ext uri="{FF2B5EF4-FFF2-40B4-BE49-F238E27FC236}">
                <a16:creationId xmlns:a16="http://schemas.microsoft.com/office/drawing/2014/main" id="{B1C65B66-D6CB-29FC-D5D2-6BA082100F7F}"/>
              </a:ext>
            </a:extLst>
          </p:cNvPr>
          <p:cNvSpPr/>
          <p:nvPr/>
        </p:nvSpPr>
        <p:spPr>
          <a:xfrm>
            <a:off x="1209024" y="3263627"/>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8657B4-FAA5-469B-21B4-264662CA83ED}"/>
              </a:ext>
            </a:extLst>
          </p:cNvPr>
          <p:cNvSpPr/>
          <p:nvPr/>
        </p:nvSpPr>
        <p:spPr>
          <a:xfrm>
            <a:off x="4867275" y="32864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0449E3-3265-49F2-114B-60F562530BBE}"/>
              </a:ext>
            </a:extLst>
          </p:cNvPr>
          <p:cNvSpPr/>
          <p:nvPr/>
        </p:nvSpPr>
        <p:spPr>
          <a:xfrm>
            <a:off x="8550893" y="3303986"/>
            <a:ext cx="245745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03F3F4-BBE4-CE66-BB5B-569957AA1AF8}"/>
              </a:ext>
            </a:extLst>
          </p:cNvPr>
          <p:cNvSpPr txBox="1"/>
          <p:nvPr/>
        </p:nvSpPr>
        <p:spPr>
          <a:xfrm>
            <a:off x="891394" y="2092151"/>
            <a:ext cx="3092710" cy="923330"/>
          </a:xfrm>
          <a:prstGeom prst="rect">
            <a:avLst/>
          </a:prstGeom>
          <a:noFill/>
        </p:spPr>
        <p:txBody>
          <a:bodyPr wrap="square">
            <a:spAutoFit/>
          </a:bodyPr>
          <a:lstStyle/>
          <a:p>
            <a:r>
              <a:rPr lang="en-US"/>
              <a:t>Run analysis to identify and address potentially biased selections/outcomes.</a:t>
            </a:r>
          </a:p>
        </p:txBody>
      </p:sp>
      <p:sp>
        <p:nvSpPr>
          <p:cNvPr id="20" name="TextBox 19">
            <a:extLst>
              <a:ext uri="{FF2B5EF4-FFF2-40B4-BE49-F238E27FC236}">
                <a16:creationId xmlns:a16="http://schemas.microsoft.com/office/drawing/2014/main" id="{33E76835-02E7-122C-66EB-0611A88BECFA}"/>
              </a:ext>
            </a:extLst>
          </p:cNvPr>
          <p:cNvSpPr txBox="1"/>
          <p:nvPr/>
        </p:nvSpPr>
        <p:spPr>
          <a:xfrm>
            <a:off x="4549645" y="2094471"/>
            <a:ext cx="3092710" cy="923330"/>
          </a:xfrm>
          <a:prstGeom prst="rect">
            <a:avLst/>
          </a:prstGeom>
          <a:noFill/>
        </p:spPr>
        <p:txBody>
          <a:bodyPr wrap="square">
            <a:spAutoFit/>
          </a:bodyPr>
          <a:lstStyle/>
          <a:p>
            <a:r>
              <a:rPr lang="en-US"/>
              <a:t>Run analysis to understand, debug, explain, and audit ML models.</a:t>
            </a:r>
          </a:p>
        </p:txBody>
      </p:sp>
      <p:sp>
        <p:nvSpPr>
          <p:cNvPr id="21" name="TextBox 20">
            <a:extLst>
              <a:ext uri="{FF2B5EF4-FFF2-40B4-BE49-F238E27FC236}">
                <a16:creationId xmlns:a16="http://schemas.microsoft.com/office/drawing/2014/main" id="{A1DE5E15-6B46-E9AA-BE2C-70C4172BF077}"/>
              </a:ext>
            </a:extLst>
          </p:cNvPr>
          <p:cNvSpPr txBox="1"/>
          <p:nvPr/>
        </p:nvSpPr>
        <p:spPr>
          <a:xfrm>
            <a:off x="8233263" y="2094471"/>
            <a:ext cx="3092710" cy="923330"/>
          </a:xfrm>
          <a:prstGeom prst="rect">
            <a:avLst/>
          </a:prstGeom>
          <a:noFill/>
        </p:spPr>
        <p:txBody>
          <a:bodyPr wrap="square">
            <a:spAutoFit/>
          </a:bodyPr>
          <a:lstStyle/>
          <a:p>
            <a:r>
              <a:rPr lang="en-US"/>
              <a:t>Insert synthetic data into data sets to reduce risk of deanonymization/breach.</a:t>
            </a:r>
          </a:p>
        </p:txBody>
      </p:sp>
    </p:spTree>
    <p:extLst>
      <p:ext uri="{BB962C8B-B14F-4D97-AF65-F5344CB8AC3E}">
        <p14:creationId xmlns:p14="http://schemas.microsoft.com/office/powerpoint/2010/main" val="6556750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94210D3-A1CA-4EEF-9E19-53566F5EE132}"/>
              </a:ext>
            </a:extLst>
          </p:cNvPr>
          <p:cNvSpPr txBox="1"/>
          <p:nvPr/>
        </p:nvSpPr>
        <p:spPr>
          <a:xfrm>
            <a:off x="640261" y="198340"/>
            <a:ext cx="4566864"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828800">
              <a:defRPr sz="1600" cap="all" spc="50">
                <a:solidFill>
                  <a:srgbClr val="E7E6E6"/>
                </a:solidFill>
                <a:latin typeface="Segoe UI Light"/>
                <a:ea typeface="Segoe UI Light"/>
                <a:cs typeface="Segoe UI Light"/>
                <a:sym typeface="Segoe UI Light"/>
              </a:defRPr>
            </a:lvl1pPr>
          </a:lstStyle>
          <a:p>
            <a:pPr marR="0" lvl="0" indent="0" defTabSz="914400" fontAlgn="auto">
              <a:lnSpc>
                <a:spcPct val="90000"/>
              </a:lnSpc>
              <a:spcBef>
                <a:spcPct val="0"/>
              </a:spcBef>
              <a:spcAft>
                <a:spcPts val="0"/>
              </a:spcAft>
              <a:buClrTx/>
              <a:buSzTx/>
              <a:buFontTx/>
              <a:buNone/>
              <a:tabLst/>
              <a:defRPr/>
            </a:pPr>
            <a:r>
              <a:rPr lang="en-CA" sz="3200" b="1">
                <a:gradFill flip="none" rotWithShape="1">
                  <a:gsLst>
                    <a:gs pos="31000">
                      <a:srgbClr val="890078"/>
                    </a:gs>
                    <a:gs pos="75000">
                      <a:srgbClr val="FF5800"/>
                    </a:gs>
                  </a:gsLst>
                  <a:lin ang="2700000" scaled="1"/>
                  <a:tileRect/>
                </a:gradFill>
                <a:latin typeface="Segoe UI Semibold 8" panose="020B0502040204020203" pitchFamily="34" charset="0"/>
                <a:ea typeface="+mn-ea"/>
                <a:cs typeface="+mn-cs"/>
              </a:rPr>
              <a:t>Responsible AI</a:t>
            </a:r>
          </a:p>
        </p:txBody>
      </p:sp>
      <p:sp>
        <p:nvSpPr>
          <p:cNvPr id="3" name="Title 1">
            <a:extLst>
              <a:ext uri="{FF2B5EF4-FFF2-40B4-BE49-F238E27FC236}">
                <a16:creationId xmlns:a16="http://schemas.microsoft.com/office/drawing/2014/main" id="{4F7B24F2-7323-43BA-9AF6-134BA72F333E}"/>
              </a:ext>
            </a:extLst>
          </p:cNvPr>
          <p:cNvSpPr txBox="1"/>
          <p:nvPr/>
        </p:nvSpPr>
        <p:spPr>
          <a:xfrm>
            <a:off x="640260" y="750517"/>
            <a:ext cx="7589339" cy="1938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lvl="0">
              <a:defRPr/>
            </a:pPr>
            <a:r>
              <a:rPr lang="en-US" sz="1400" i="1">
                <a:solidFill>
                  <a:schemeClr val="tx1"/>
                </a:solidFill>
                <a:latin typeface="+mj-lt"/>
              </a:rPr>
              <a:t>Delivering leading-edge data and AI solutions with confidence, inspired by sound digital ethics.</a:t>
            </a:r>
          </a:p>
        </p:txBody>
      </p:sp>
      <p:sp>
        <p:nvSpPr>
          <p:cNvPr id="4" name="Content Placeholder 5">
            <a:extLst>
              <a:ext uri="{FF2B5EF4-FFF2-40B4-BE49-F238E27FC236}">
                <a16:creationId xmlns:a16="http://schemas.microsoft.com/office/drawing/2014/main" id="{F06B2A22-1571-4959-80EB-2FDA74B23B37}"/>
              </a:ext>
            </a:extLst>
          </p:cNvPr>
          <p:cNvSpPr txBox="1">
            <a:spLocks/>
          </p:cNvSpPr>
          <p:nvPr/>
        </p:nvSpPr>
        <p:spPr>
          <a:xfrm>
            <a:off x="640260" y="1044602"/>
            <a:ext cx="7487740" cy="731051"/>
          </a:xfrm>
          <a:prstGeom prst="rect">
            <a:avLst/>
          </a:prstGeom>
          <a:noFill/>
        </p:spPr>
        <p:txBody>
          <a:bodyPr lIns="0" rIns="0"/>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300"/>
              </a:spcAft>
            </a:pPr>
            <a:r>
              <a:rPr lang="en-US" sz="1200" b="1">
                <a:latin typeface="+mj-lt"/>
              </a:rPr>
              <a:t>Given the tremendous scale we can achieve with artificial intelligence solutions, any ethical impact on individuals, society, and/or the environment – positive or negative - may be greatly multiplied. It’s our responsibility to continuously strive for positive ethical outcomes.</a:t>
            </a:r>
          </a:p>
        </p:txBody>
      </p:sp>
      <p:sp>
        <p:nvSpPr>
          <p:cNvPr id="5" name="Title 1">
            <a:extLst>
              <a:ext uri="{FF2B5EF4-FFF2-40B4-BE49-F238E27FC236}">
                <a16:creationId xmlns:a16="http://schemas.microsoft.com/office/drawing/2014/main" id="{D15AA2F1-6E64-41D9-AF9D-B7BB77303648}"/>
              </a:ext>
            </a:extLst>
          </p:cNvPr>
          <p:cNvSpPr txBox="1"/>
          <p:nvPr/>
        </p:nvSpPr>
        <p:spPr>
          <a:xfrm>
            <a:off x="685800" y="1847582"/>
            <a:ext cx="4376529"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a:spcBef>
                <a:spcPct val="0"/>
              </a:spcBef>
              <a:defRPr/>
            </a:pPr>
            <a:r>
              <a:rPr lang="en-CA" sz="1800" b="1" cap="all" spc="50">
                <a:solidFill>
                  <a:schemeClr val="tx1"/>
                </a:solidFill>
                <a:latin typeface="+mj-lt"/>
              </a:rPr>
              <a:t>At Avanade:</a:t>
            </a:r>
          </a:p>
        </p:txBody>
      </p:sp>
      <p:sp>
        <p:nvSpPr>
          <p:cNvPr id="7" name="Subtitle 2">
            <a:extLst>
              <a:ext uri="{FF2B5EF4-FFF2-40B4-BE49-F238E27FC236}">
                <a16:creationId xmlns:a16="http://schemas.microsoft.com/office/drawing/2014/main" id="{4AC78353-5A17-42E5-B116-679F4A28F574}"/>
              </a:ext>
            </a:extLst>
          </p:cNvPr>
          <p:cNvSpPr txBox="1">
            <a:spLocks/>
          </p:cNvSpPr>
          <p:nvPr/>
        </p:nvSpPr>
        <p:spPr bwMode="auto">
          <a:xfrm>
            <a:off x="1304020" y="2178347"/>
            <a:ext cx="6823980" cy="1987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2000"/>
              </a:spcBef>
              <a:buFont typeface="Arial" charset="0"/>
              <a:buChar char="•"/>
              <a:defRPr sz="4800">
                <a:solidFill>
                  <a:schemeClr val="tx1"/>
                </a:solidFill>
                <a:latin typeface="Lato Light" charset="0"/>
                <a:ea typeface="Lato Light" charset="0"/>
                <a:cs typeface="Lato Light" charset="0"/>
              </a:defRPr>
            </a:lvl1pPr>
            <a:lvl2pPr marL="1087438" defTabSz="1087438">
              <a:lnSpc>
                <a:spcPct val="90000"/>
              </a:lnSpc>
              <a:spcBef>
                <a:spcPts val="1000"/>
              </a:spcBef>
              <a:buFont typeface="Arial" charset="0"/>
              <a:buChar char="•"/>
              <a:defRPr sz="4000">
                <a:solidFill>
                  <a:schemeClr val="tx1"/>
                </a:solidFill>
                <a:latin typeface="Lato Light" charset="0"/>
                <a:ea typeface="Lato Light" charset="0"/>
                <a:cs typeface="Lato Light" charset="0"/>
              </a:defRPr>
            </a:lvl2pPr>
            <a:lvl3pPr marL="2174875" defTabSz="1087438">
              <a:lnSpc>
                <a:spcPct val="90000"/>
              </a:lnSpc>
              <a:spcBef>
                <a:spcPts val="1000"/>
              </a:spcBef>
              <a:buFont typeface="Arial" charset="0"/>
              <a:buChar char="•"/>
              <a:defRPr sz="3600">
                <a:solidFill>
                  <a:schemeClr val="tx1"/>
                </a:solidFill>
                <a:latin typeface="Lato Light" charset="0"/>
                <a:ea typeface="Lato Light" charset="0"/>
                <a:cs typeface="Lato Light" charset="0"/>
              </a:defRPr>
            </a:lvl3pPr>
            <a:lvl4pPr marL="3262313"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4pPr>
            <a:lvl5pPr marL="4349750" defTabSz="1087438">
              <a:lnSpc>
                <a:spcPct val="90000"/>
              </a:lnSpc>
              <a:spcBef>
                <a:spcPts val="1000"/>
              </a:spcBef>
              <a:buFont typeface="Arial" charset="0"/>
              <a:buChar char="•"/>
              <a:defRPr sz="3200">
                <a:solidFill>
                  <a:schemeClr val="tx1"/>
                </a:solidFill>
                <a:latin typeface="Lato Light" charset="0"/>
                <a:ea typeface="Lato Light" charset="0"/>
                <a:cs typeface="Lato Light" charset="0"/>
              </a:defRPr>
            </a:lvl5pPr>
            <a:lvl6pPr marL="48069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6pPr>
            <a:lvl7pPr marL="52641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7pPr>
            <a:lvl8pPr marL="57213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8pPr>
            <a:lvl9pPr marL="6178550" defTabSz="1087438" fontAlgn="base">
              <a:lnSpc>
                <a:spcPct val="90000"/>
              </a:lnSpc>
              <a:spcBef>
                <a:spcPts val="1000"/>
              </a:spcBef>
              <a:spcAft>
                <a:spcPct val="0"/>
              </a:spcAft>
              <a:buFont typeface="Arial" charset="0"/>
              <a:buChar char="•"/>
              <a:defRPr sz="3200">
                <a:solidFill>
                  <a:schemeClr val="tx1"/>
                </a:solidFill>
                <a:latin typeface="Lato Light" charset="0"/>
                <a:ea typeface="Lato Light" charset="0"/>
                <a:cs typeface="Lato Light" charset="0"/>
              </a:defRPr>
            </a:lvl9pPr>
          </a:lstStyle>
          <a:p>
            <a:pPr marL="0" marR="0" lvl="0" indent="0" defTabSz="543719" rtl="0" eaLnBrk="1" fontAlgn="auto" latinLnBrk="0" hangingPunct="0">
              <a:lnSpc>
                <a:spcPct val="100000"/>
              </a:lnSpc>
              <a:spcBef>
                <a:spcPts val="0"/>
              </a:spcBef>
              <a:buClrTx/>
              <a:buSzTx/>
              <a:buFont typeface="Arial" charset="0"/>
              <a:buNone/>
              <a:tabLst/>
              <a:defRPr/>
            </a:pPr>
            <a:r>
              <a:rPr kumimoji="0" lang="en-US" altLang="x-none" sz="1400" b="1" i="0" u="none" strike="noStrike" kern="0" cap="none" spc="0" normalizeH="0" baseline="0" noProof="0">
                <a:ln>
                  <a:noFill/>
                </a:ln>
                <a:solidFill>
                  <a:schemeClr val="tx2"/>
                </a:solidFill>
                <a:effectLst/>
                <a:uLnTx/>
                <a:uFillTx/>
                <a:latin typeface="+mj-lt"/>
                <a:ea typeface="Segoe UI" charset="0"/>
                <a:cs typeface="Segoe UI" charset="0"/>
                <a:sym typeface="Segoe UI Light"/>
              </a:rPr>
              <a:t>Responsible AI Assessment</a:t>
            </a:r>
            <a:endParaRPr lang="en-US" sz="1200" b="1">
              <a:solidFill>
                <a:schemeClr val="tx2"/>
              </a:solidFill>
              <a:latin typeface="+mj-lt"/>
              <a:ea typeface="Segoe UI" charset="0"/>
              <a:cs typeface="Segoe UI Semibold" panose="020B0502040204020203" pitchFamily="34" charset="0"/>
            </a:endParaRPr>
          </a:p>
          <a:p>
            <a:pPr>
              <a:lnSpc>
                <a:spcPct val="100000"/>
              </a:lnSpc>
              <a:spcBef>
                <a:spcPts val="0"/>
              </a:spcBef>
              <a:buNone/>
            </a:pPr>
            <a:r>
              <a:rPr lang="en-US" sz="1200">
                <a:latin typeface="+mj-lt"/>
                <a:ea typeface="Segoe UI" charset="0"/>
                <a:cs typeface="Segoe UI Semibold" panose="020B0502040204020203" pitchFamily="34" charset="0"/>
              </a:rPr>
              <a:t>Avanade’s comprehensive Digital Ethics Assessment can uncover the ethical implications of any project or system, highlighting a path to improvement. </a:t>
            </a:r>
          </a:p>
          <a:p>
            <a:pPr>
              <a:lnSpc>
                <a:spcPct val="100000"/>
              </a:lnSpc>
              <a:spcBef>
                <a:spcPts val="0"/>
              </a:spcBef>
              <a:buNone/>
            </a:pPr>
            <a:endParaRPr lang="en-US" sz="1200">
              <a:latin typeface="+mj-lt"/>
              <a:cs typeface="Segoe UI Semibold" panose="020B0502040204020203" pitchFamily="34" charset="0"/>
            </a:endParaRPr>
          </a:p>
          <a:p>
            <a:pPr>
              <a:lnSpc>
                <a:spcPct val="100000"/>
              </a:lnSpc>
              <a:spcBef>
                <a:spcPts val="0"/>
              </a:spcBef>
              <a:buNone/>
            </a:pPr>
            <a:r>
              <a:rPr lang="en-US" sz="1200">
                <a:latin typeface="+mj-lt"/>
                <a:cs typeface="Segoe UI Semibold" panose="020B0502040204020203" pitchFamily="34" charset="0"/>
              </a:rPr>
              <a:t>Avanade cares about making a genuine human impact, and as a responsible business, we should be working to make that impact as ethically positive as possible (i.e. by reducing harmful biases, privacy breaches, abuse, misuse, and other harms; and by improving inclusivity, accessibility, respect for human dignity, etc.). Practically, building explainability into a model helps us better understand all the ways it might impact individuals, which allows us to identify potential risks and gaps in the system.</a:t>
            </a:r>
          </a:p>
        </p:txBody>
      </p:sp>
      <p:pic>
        <p:nvPicPr>
          <p:cNvPr id="11" name="Picture 10">
            <a:extLst>
              <a:ext uri="{FF2B5EF4-FFF2-40B4-BE49-F238E27FC236}">
                <a16:creationId xmlns:a16="http://schemas.microsoft.com/office/drawing/2014/main" id="{C581A361-AC0D-4EAA-A86B-EF3E47F8A1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260" y="2267215"/>
            <a:ext cx="548640" cy="548640"/>
          </a:xfrm>
          <a:prstGeom prst="rect">
            <a:avLst/>
          </a:prstGeom>
        </p:spPr>
      </p:pic>
      <p:sp>
        <p:nvSpPr>
          <p:cNvPr id="14" name="Rectangle: Rounded Corners 13">
            <a:extLst>
              <a:ext uri="{FF2B5EF4-FFF2-40B4-BE49-F238E27FC236}">
                <a16:creationId xmlns:a16="http://schemas.microsoft.com/office/drawing/2014/main" id="{D5B25DDD-6073-476E-823D-4BF51AD56BCE}"/>
              </a:ext>
            </a:extLst>
          </p:cNvPr>
          <p:cNvSpPr/>
          <p:nvPr/>
        </p:nvSpPr>
        <p:spPr>
          <a:xfrm>
            <a:off x="685800" y="4441651"/>
            <a:ext cx="7442200" cy="1715309"/>
          </a:xfrm>
          <a:prstGeom prst="roundRect">
            <a:avLst>
              <a:gd name="adj" fmla="val 5818"/>
            </a:avLst>
          </a:prstGeom>
          <a:solidFill>
            <a:schemeClr val="bg1">
              <a:lumMod val="95000"/>
            </a:schemeClr>
          </a:solidFill>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661E4F2-7E8C-4F2C-9E9C-3DFE6115CD04}"/>
              </a:ext>
            </a:extLst>
          </p:cNvPr>
          <p:cNvSpPr txBox="1"/>
          <p:nvPr/>
        </p:nvSpPr>
        <p:spPr>
          <a:xfrm>
            <a:off x="760794" y="4533247"/>
            <a:ext cx="7285926" cy="420115"/>
          </a:xfrm>
          <a:prstGeom prst="rect">
            <a:avLst/>
          </a:prstGeom>
          <a:noFill/>
        </p:spPr>
        <p:txBody>
          <a:bodyPr wrap="square" rtlCol="0">
            <a:spAutoFit/>
          </a:bodyPr>
          <a:lstStyle/>
          <a:p>
            <a:pPr defTabSz="543719" hangingPunct="0">
              <a:lnSpc>
                <a:spcPct val="90000"/>
              </a:lnSpc>
              <a:defRPr/>
            </a:pPr>
            <a:r>
              <a:rPr lang="en-AU" sz="1200" b="1" kern="0">
                <a:latin typeface="+mj-lt"/>
                <a:cs typeface="Segoe UI" panose="020B0502040204020203" pitchFamily="34" charset="0"/>
              </a:rPr>
              <a:t>RESPONSIBLE AI ASSETS</a:t>
            </a:r>
          </a:p>
          <a:p>
            <a:pPr>
              <a:lnSpc>
                <a:spcPct val="100000"/>
              </a:lnSpc>
              <a:spcBef>
                <a:spcPts val="0"/>
              </a:spcBef>
            </a:pPr>
            <a:r>
              <a:rPr lang="en-AU" sz="1050"/>
              <a:t>The combination of Microsoft’s technical solutions and Avanade’s domain expertise makes Responsible AI a viable goal.</a:t>
            </a:r>
          </a:p>
        </p:txBody>
      </p:sp>
      <p:sp>
        <p:nvSpPr>
          <p:cNvPr id="16" name="TextBox 15">
            <a:extLst>
              <a:ext uri="{FF2B5EF4-FFF2-40B4-BE49-F238E27FC236}">
                <a16:creationId xmlns:a16="http://schemas.microsoft.com/office/drawing/2014/main" id="{2FC1643A-EE9D-4654-A9CE-93AF68E3DF88}"/>
              </a:ext>
            </a:extLst>
          </p:cNvPr>
          <p:cNvSpPr txBox="1"/>
          <p:nvPr/>
        </p:nvSpPr>
        <p:spPr>
          <a:xfrm>
            <a:off x="3989062" y="4984773"/>
            <a:ext cx="2416293" cy="1015663"/>
          </a:xfrm>
          <a:prstGeom prst="rect">
            <a:avLst/>
          </a:prstGeom>
          <a:noFill/>
        </p:spPr>
        <p:txBody>
          <a:bodyPr wrap="square" rtlCol="0">
            <a:spAutoFit/>
          </a:bodyPr>
          <a:lstStyle/>
          <a:p>
            <a:pPr defTabSz="543719" hangingPunct="0">
              <a:defRPr/>
            </a:pPr>
            <a:r>
              <a:rPr lang="en-US" altLang="x-none" sz="1200" b="1" kern="0">
                <a:solidFill>
                  <a:schemeClr val="tx2"/>
                </a:solidFill>
                <a:latin typeface="Segoe UI" charset="0"/>
                <a:cs typeface="Segoe UI" charset="0"/>
                <a:sym typeface="Segoe UI Light"/>
              </a:rPr>
              <a:t>Microsoft Assets</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Fairness testing (MS </a:t>
            </a:r>
            <a:r>
              <a:rPr lang="en-US" altLang="x-none" sz="1200" kern="0" err="1">
                <a:latin typeface="Segoe UI" charset="0"/>
                <a:ea typeface="Segoe UI" charset="0"/>
                <a:cs typeface="Segoe UI" charset="0"/>
                <a:sym typeface="Segoe UI Light"/>
              </a:rPr>
              <a:t>Fairlearn</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Differential Privacy (</a:t>
            </a:r>
            <a:r>
              <a:rPr lang="en-US" altLang="x-none" sz="1200" kern="0" err="1">
                <a:latin typeface="Segoe UI" charset="0"/>
                <a:ea typeface="Segoe UI" charset="0"/>
                <a:cs typeface="Segoe UI" charset="0"/>
                <a:sym typeface="Segoe UI Light"/>
              </a:rPr>
              <a:t>WhiteNoise</a:t>
            </a:r>
            <a:r>
              <a:rPr lang="en-US" altLang="x-none" sz="1200" kern="0">
                <a:latin typeface="Segoe UI" charset="0"/>
                <a:ea typeface="Segoe UI" charset="0"/>
                <a:cs typeface="Segoe UI" charset="0"/>
                <a:sym typeface="Segoe UI Light"/>
              </a:rPr>
              <a:t>)</a:t>
            </a:r>
          </a:p>
          <a:p>
            <a:pPr marL="171450" lvl="0" indent="-171450"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AI </a:t>
            </a:r>
            <a:r>
              <a:rPr lang="en-US" altLang="x-none" sz="1200" kern="0" err="1">
                <a:latin typeface="Segoe UI" charset="0"/>
                <a:ea typeface="Segoe UI" charset="0"/>
                <a:cs typeface="Segoe UI" charset="0"/>
                <a:sym typeface="Segoe UI Light"/>
              </a:rPr>
              <a:t>Explainability</a:t>
            </a:r>
            <a:r>
              <a:rPr lang="en-US" altLang="x-none" sz="1200" kern="0">
                <a:latin typeface="Segoe UI" charset="0"/>
                <a:ea typeface="Segoe UI" charset="0"/>
                <a:cs typeface="Segoe UI" charset="0"/>
                <a:sym typeface="Segoe UI Light"/>
              </a:rPr>
              <a:t> (</a:t>
            </a:r>
            <a:r>
              <a:rPr lang="en-US" altLang="x-none" sz="1200" kern="0" err="1">
                <a:latin typeface="Segoe UI" charset="0"/>
                <a:ea typeface="Segoe UI" charset="0"/>
                <a:cs typeface="Segoe UI" charset="0"/>
                <a:sym typeface="Segoe UI Light"/>
              </a:rPr>
              <a:t>InterpretML</a:t>
            </a:r>
            <a:r>
              <a:rPr lang="en-US" altLang="x-none" sz="1200" kern="0">
                <a:latin typeface="Segoe UI" charset="0"/>
                <a:ea typeface="Segoe UI" charset="0"/>
                <a:cs typeface="Segoe UI" charset="0"/>
                <a:sym typeface="Segoe UI Light"/>
              </a:rPr>
              <a:t>)</a:t>
            </a:r>
          </a:p>
        </p:txBody>
      </p:sp>
      <p:sp>
        <p:nvSpPr>
          <p:cNvPr id="17" name="TextBox 16">
            <a:extLst>
              <a:ext uri="{FF2B5EF4-FFF2-40B4-BE49-F238E27FC236}">
                <a16:creationId xmlns:a16="http://schemas.microsoft.com/office/drawing/2014/main" id="{0E836D17-9CFE-4934-BD22-A6AD8F84F21E}"/>
              </a:ext>
            </a:extLst>
          </p:cNvPr>
          <p:cNvSpPr txBox="1"/>
          <p:nvPr/>
        </p:nvSpPr>
        <p:spPr>
          <a:xfrm>
            <a:off x="760794" y="4969794"/>
            <a:ext cx="2736815" cy="1015663"/>
          </a:xfrm>
          <a:prstGeom prst="rect">
            <a:avLst/>
          </a:prstGeom>
          <a:noFill/>
        </p:spPr>
        <p:txBody>
          <a:bodyPr wrap="square" rtlCol="0">
            <a:spAutoFit/>
          </a:bodyPr>
          <a:lstStyle/>
          <a:p>
            <a:pPr lvl="0" defTabSz="543719" hangingPunct="0">
              <a:defRPr/>
            </a:pPr>
            <a:r>
              <a:rPr lang="en-US" altLang="x-none" sz="1200" b="1" kern="0">
                <a:solidFill>
                  <a:schemeClr val="tx2"/>
                </a:solidFill>
                <a:latin typeface="Segoe UI" charset="0"/>
                <a:ea typeface="Segoe UI" charset="0"/>
                <a:cs typeface="Segoe UI" charset="0"/>
                <a:sym typeface="Segoe UI Light"/>
              </a:rPr>
              <a:t>Avanade Assets</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Checklist </a:t>
            </a:r>
            <a:r>
              <a:rPr lang="en-US" altLang="x-none" sz="1200" kern="0" err="1">
                <a:latin typeface="Segoe UI" charset="0"/>
                <a:ea typeface="Segoe UI" charset="0"/>
                <a:cs typeface="Segoe UI" charset="0"/>
                <a:sym typeface="Segoe UI Light"/>
              </a:rPr>
              <a:t>Powerapp</a:t>
            </a:r>
            <a:endParaRPr lang="en-US" altLang="x-none" sz="1200" kern="0">
              <a:latin typeface="Segoe UI" charset="0"/>
              <a:ea typeface="Segoe UI" charset="0"/>
              <a:cs typeface="Segoe UI" charset="0"/>
              <a:sym typeface="Segoe UI Light"/>
            </a:endParaRP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Digital Ethics Assessment Framework</a:t>
            </a:r>
          </a:p>
          <a:p>
            <a:pPr marL="168275" lvl="0" indent="-168275" defTabSz="543719" hangingPunct="0">
              <a:buFont typeface="Arial" panose="020B0604020202020204" pitchFamily="34" charset="0"/>
              <a:buChar char="•"/>
              <a:defRPr/>
            </a:pPr>
            <a:r>
              <a:rPr lang="en-US" altLang="x-none" sz="1200" kern="0">
                <a:latin typeface="Segoe UI" charset="0"/>
                <a:ea typeface="Segoe UI" charset="0"/>
                <a:cs typeface="Segoe UI" charset="0"/>
                <a:sym typeface="Segoe UI Light"/>
              </a:rPr>
              <a:t>Responsible AI Control Framework</a:t>
            </a:r>
          </a:p>
        </p:txBody>
      </p:sp>
      <p:cxnSp>
        <p:nvCxnSpPr>
          <p:cNvPr id="18" name="Straight Connector 17">
            <a:extLst>
              <a:ext uri="{FF2B5EF4-FFF2-40B4-BE49-F238E27FC236}">
                <a16:creationId xmlns:a16="http://schemas.microsoft.com/office/drawing/2014/main" id="{D948C3CC-363E-43A8-BE90-A19C852D1A18}"/>
              </a:ext>
            </a:extLst>
          </p:cNvPr>
          <p:cNvCxnSpPr>
            <a:cxnSpLocks/>
          </p:cNvCxnSpPr>
          <p:nvPr/>
        </p:nvCxnSpPr>
        <p:spPr>
          <a:xfrm>
            <a:off x="3698522" y="5073894"/>
            <a:ext cx="0" cy="9115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902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463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41211" y="4646508"/>
            <a:ext cx="6386238" cy="1378451"/>
          </a:xfrm>
        </p:spPr>
        <p:txBody>
          <a:bodyPr/>
          <a:lstStyle/>
          <a:p>
            <a:pPr algn="ctr"/>
            <a:r>
              <a:rPr lang="en-US" sz="1200" b="1" dirty="0">
                <a:ea typeface="+mn-ea"/>
              </a:rPr>
              <a:t>Figure: </a:t>
            </a:r>
            <a:r>
              <a:rPr lang="en-US" sz="1200" dirty="0">
                <a:ea typeface="+mn-ea"/>
              </a:rPr>
              <a:t>Image Colorization is another interesting application of CNN in computer vision (Zhang et al. (2016)). Given a grayscale photo as the input (top row), this network solves the problem of hallucinating a plausible color version of the photo (bottom row, i.e. the prediction of the network). </a:t>
            </a:r>
            <a:endParaRPr lang="en-DE" sz="1200" dirty="0">
              <a:ea typeface="+mn-ea"/>
            </a:endParaRPr>
          </a:p>
        </p:txBody>
      </p:sp>
      <p:pic>
        <p:nvPicPr>
          <p:cNvPr id="5" name="Picture 4">
            <a:extLst>
              <a:ext uri="{FF2B5EF4-FFF2-40B4-BE49-F238E27FC236}">
                <a16:creationId xmlns:a16="http://schemas.microsoft.com/office/drawing/2014/main" id="{04F72EEE-7857-2FF6-A85D-022D14DB4C53}"/>
              </a:ext>
            </a:extLst>
          </p:cNvPr>
          <p:cNvPicPr>
            <a:picLocks noChangeAspect="1"/>
          </p:cNvPicPr>
          <p:nvPr/>
        </p:nvPicPr>
        <p:blipFill>
          <a:blip r:embed="rId2"/>
          <a:stretch>
            <a:fillRect/>
          </a:stretch>
        </p:blipFill>
        <p:spPr>
          <a:xfrm>
            <a:off x="717395" y="1355320"/>
            <a:ext cx="7033870" cy="3208298"/>
          </a:xfrm>
          <a:prstGeom prst="rect">
            <a:avLst/>
          </a:prstGeom>
        </p:spPr>
      </p:pic>
    </p:spTree>
    <p:extLst>
      <p:ext uri="{BB962C8B-B14F-4D97-AF65-F5344CB8AC3E}">
        <p14:creationId xmlns:p14="http://schemas.microsoft.com/office/powerpoint/2010/main" val="20164915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18061" y="4918981"/>
            <a:ext cx="5648957" cy="1378451"/>
          </a:xfrm>
        </p:spPr>
        <p:txBody>
          <a:bodyPr/>
          <a:lstStyle/>
          <a:p>
            <a:pPr algn="ctr"/>
            <a:r>
              <a:rPr lang="en-US" sz="1200" b="1" dirty="0">
                <a:ea typeface="+mn-ea"/>
              </a:rPr>
              <a:t>Figure: </a:t>
            </a:r>
            <a:r>
              <a:rPr lang="en-US" sz="1100" dirty="0"/>
              <a:t>Speech recognition (Anand &amp; Verma (2015)). Convolutional neural network is used to learn features from the audio data in order to classify emotions.</a:t>
            </a:r>
            <a:endParaRPr lang="en-DE" sz="1200" dirty="0">
              <a:ea typeface="+mn-ea"/>
            </a:endParaRPr>
          </a:p>
        </p:txBody>
      </p:sp>
      <p:pic>
        <p:nvPicPr>
          <p:cNvPr id="4" name="Picture 3">
            <a:extLst>
              <a:ext uri="{FF2B5EF4-FFF2-40B4-BE49-F238E27FC236}">
                <a16:creationId xmlns:a16="http://schemas.microsoft.com/office/drawing/2014/main" id="{A8D9AD86-1275-E9AC-86F4-92DC35AEF67B}"/>
              </a:ext>
            </a:extLst>
          </p:cNvPr>
          <p:cNvPicPr>
            <a:picLocks noChangeAspect="1"/>
          </p:cNvPicPr>
          <p:nvPr/>
        </p:nvPicPr>
        <p:blipFill>
          <a:blip r:embed="rId2"/>
          <a:stretch>
            <a:fillRect/>
          </a:stretch>
        </p:blipFill>
        <p:spPr>
          <a:xfrm>
            <a:off x="580385" y="1249793"/>
            <a:ext cx="6401355" cy="3535986"/>
          </a:xfrm>
          <a:prstGeom prst="rect">
            <a:avLst/>
          </a:prstGeom>
        </p:spPr>
      </p:pic>
    </p:spTree>
    <p:extLst>
      <p:ext uri="{BB962C8B-B14F-4D97-AF65-F5344CB8AC3E}">
        <p14:creationId xmlns:p14="http://schemas.microsoft.com/office/powerpoint/2010/main" val="6882455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Convolutional Neural Networks (CNNs, or </a:t>
            </a:r>
            <a:r>
              <a:rPr lang="en-US" dirty="0" err="1"/>
              <a:t>ConvNets</a:t>
            </a:r>
            <a:r>
              <a:rPr lang="en-US" dirty="0"/>
              <a:t>) are a </a:t>
            </a:r>
            <a:r>
              <a:rPr lang="en-US" b="1" dirty="0"/>
              <a:t>powerful family of neural network architectures</a:t>
            </a:r>
            <a:r>
              <a:rPr lang="en-US" dirty="0"/>
              <a:t> in which the connectivity pattern between neurons resembles the organization of the mammal visual cortex.</a:t>
            </a:r>
          </a:p>
          <a:p>
            <a:pPr marL="342900" indent="-342900">
              <a:buFont typeface="Arial" panose="020B0604020202020204" pitchFamily="34" charset="0"/>
              <a:buChar char="•"/>
            </a:pPr>
            <a:r>
              <a:rPr lang="en-US" dirty="0"/>
              <a:t>Basic idea: a CNN automatically </a:t>
            </a:r>
            <a:r>
              <a:rPr lang="en-US" b="1" dirty="0"/>
              <a:t>extracts visual, or, more generally, spatial features </a:t>
            </a:r>
            <a:r>
              <a:rPr lang="en-US" dirty="0"/>
              <a:t>from the input data such that it is able to make the optimal prediction based on the extracted features.</a:t>
            </a:r>
          </a:p>
        </p:txBody>
      </p:sp>
      <p:pic>
        <p:nvPicPr>
          <p:cNvPr id="4" name="Picture 3">
            <a:extLst>
              <a:ext uri="{FF2B5EF4-FFF2-40B4-BE49-F238E27FC236}">
                <a16:creationId xmlns:a16="http://schemas.microsoft.com/office/drawing/2014/main" id="{CB401A63-B6A1-E8B6-2747-7005C9FDC98F}"/>
              </a:ext>
            </a:extLst>
          </p:cNvPr>
          <p:cNvPicPr>
            <a:picLocks noChangeAspect="1"/>
          </p:cNvPicPr>
          <p:nvPr/>
        </p:nvPicPr>
        <p:blipFill>
          <a:blip r:embed="rId2"/>
          <a:stretch>
            <a:fillRect/>
          </a:stretch>
        </p:blipFill>
        <p:spPr>
          <a:xfrm>
            <a:off x="691374" y="3040107"/>
            <a:ext cx="6760304" cy="2837496"/>
          </a:xfrm>
          <a:prstGeom prst="rect">
            <a:avLst/>
          </a:prstGeom>
        </p:spPr>
      </p:pic>
    </p:spTree>
    <p:extLst>
      <p:ext uri="{BB962C8B-B14F-4D97-AF65-F5344CB8AC3E}">
        <p14:creationId xmlns:p14="http://schemas.microsoft.com/office/powerpoint/2010/main" val="593395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Recap: Convolutional Neural Networks</a:t>
            </a:r>
            <a:endParaRPr lang="en-DE" dirty="0"/>
          </a:p>
        </p:txBody>
      </p:sp>
      <p:pic>
        <p:nvPicPr>
          <p:cNvPr id="10" name="Picture 9">
            <a:extLst>
              <a:ext uri="{FF2B5EF4-FFF2-40B4-BE49-F238E27FC236}">
                <a16:creationId xmlns:a16="http://schemas.microsoft.com/office/drawing/2014/main" id="{D31CAC81-213B-0A69-FA20-94DA54FA0A75}"/>
              </a:ext>
            </a:extLst>
          </p:cNvPr>
          <p:cNvPicPr>
            <a:picLocks noChangeAspect="1"/>
          </p:cNvPicPr>
          <p:nvPr/>
        </p:nvPicPr>
        <p:blipFill rotWithShape="1">
          <a:blip r:embed="rId2"/>
          <a:srcRect l="392"/>
          <a:stretch/>
        </p:blipFill>
        <p:spPr>
          <a:xfrm>
            <a:off x="717396" y="2527776"/>
            <a:ext cx="6865953" cy="3510167"/>
          </a:xfrm>
          <a:prstGeom prst="rect">
            <a:avLst/>
          </a:prstGeom>
        </p:spPr>
      </p:pic>
      <p:sp>
        <p:nvSpPr>
          <p:cNvPr id="11" name="Content Placeholder 5">
            <a:extLst>
              <a:ext uri="{FF2B5EF4-FFF2-40B4-BE49-F238E27FC236}">
                <a16:creationId xmlns:a16="http://schemas.microsoft.com/office/drawing/2014/main" id="{EEB08389-49B2-31D3-D4A8-3C82E478CD84}"/>
              </a:ext>
            </a:extLst>
          </p:cNvPr>
          <p:cNvSpPr txBox="1">
            <a:spLocks/>
          </p:cNvSpPr>
          <p:nvPr/>
        </p:nvSpPr>
        <p:spPr>
          <a:xfrm>
            <a:off x="691375" y="127153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Input layer </a:t>
            </a:r>
            <a:r>
              <a:rPr lang="en-US" dirty="0"/>
              <a:t>takes input data (e.g. image). </a:t>
            </a:r>
          </a:p>
          <a:p>
            <a:pPr marL="342900" indent="-342900">
              <a:buFont typeface="Arial" panose="020B0604020202020204" pitchFamily="34" charset="0"/>
              <a:buChar char="•"/>
            </a:pPr>
            <a:r>
              <a:rPr lang="en-US" b="1" dirty="0"/>
              <a:t>Convolution layers </a:t>
            </a:r>
            <a:r>
              <a:rPr lang="en-US" dirty="0"/>
              <a:t>extract feature maps from the previous layers. </a:t>
            </a:r>
          </a:p>
          <a:p>
            <a:pPr marL="342900" indent="-342900">
              <a:buFont typeface="Arial" panose="020B0604020202020204" pitchFamily="34" charset="0"/>
              <a:buChar char="•"/>
            </a:pPr>
            <a:r>
              <a:rPr lang="en-US" b="1" dirty="0"/>
              <a:t>Pooling layers </a:t>
            </a:r>
            <a:r>
              <a:rPr lang="en-US" dirty="0"/>
              <a:t>reduce the dimensionality of feature maps and filter meaningful features.</a:t>
            </a:r>
            <a:endParaRPr lang="en-DE" dirty="0"/>
          </a:p>
        </p:txBody>
      </p:sp>
    </p:spTree>
    <p:extLst>
      <p:ext uri="{BB962C8B-B14F-4D97-AF65-F5344CB8AC3E}">
        <p14:creationId xmlns:p14="http://schemas.microsoft.com/office/powerpoint/2010/main" val="12911344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19" name="Picture 18">
            <a:extLst>
              <a:ext uri="{FF2B5EF4-FFF2-40B4-BE49-F238E27FC236}">
                <a16:creationId xmlns:a16="http://schemas.microsoft.com/office/drawing/2014/main" id="{085353EC-0FCA-1FC1-AB5C-A67900827BB6}"/>
              </a:ext>
            </a:extLst>
          </p:cNvPr>
          <p:cNvPicPr>
            <a:picLocks noChangeAspect="1"/>
          </p:cNvPicPr>
          <p:nvPr/>
        </p:nvPicPr>
        <p:blipFill>
          <a:blip r:embed="rId3"/>
          <a:stretch>
            <a:fillRect/>
          </a:stretch>
        </p:blipFill>
        <p:spPr>
          <a:xfrm>
            <a:off x="984978" y="1148322"/>
            <a:ext cx="2329616" cy="3708994"/>
          </a:xfrm>
          <a:prstGeom prst="rect">
            <a:avLst/>
          </a:prstGeom>
        </p:spPr>
      </p:pic>
      <p:pic>
        <p:nvPicPr>
          <p:cNvPr id="21" name="Picture 20">
            <a:extLst>
              <a:ext uri="{FF2B5EF4-FFF2-40B4-BE49-F238E27FC236}">
                <a16:creationId xmlns:a16="http://schemas.microsoft.com/office/drawing/2014/main" id="{A8B01C15-E923-26E0-EEFF-2C1819D146DD}"/>
              </a:ext>
            </a:extLst>
          </p:cNvPr>
          <p:cNvPicPr>
            <a:picLocks noChangeAspect="1"/>
          </p:cNvPicPr>
          <p:nvPr/>
        </p:nvPicPr>
        <p:blipFill>
          <a:blip r:embed="rId4"/>
          <a:stretch>
            <a:fillRect/>
          </a:stretch>
        </p:blipFill>
        <p:spPr>
          <a:xfrm>
            <a:off x="3728720" y="2475433"/>
            <a:ext cx="1493649" cy="1295512"/>
          </a:xfrm>
          <a:prstGeom prst="rect">
            <a:avLst/>
          </a:prstGeom>
        </p:spPr>
      </p:pic>
      <p:sp>
        <p:nvSpPr>
          <p:cNvPr id="35" name="TextBox 34">
            <a:extLst>
              <a:ext uri="{FF2B5EF4-FFF2-40B4-BE49-F238E27FC236}">
                <a16:creationId xmlns:a16="http://schemas.microsoft.com/office/drawing/2014/main" id="{5F1F5C7B-DF84-8FB0-93B9-5F62033A6192}"/>
              </a:ext>
            </a:extLst>
          </p:cNvPr>
          <p:cNvSpPr txBox="1"/>
          <p:nvPr/>
        </p:nvSpPr>
        <p:spPr>
          <a:xfrm>
            <a:off x="691376" y="4987204"/>
            <a:ext cx="2618983"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 image is represented by an input tensor, for example with dimensions 10 × 10 × 3 (3 color channels). </a:t>
            </a:r>
            <a:endParaRPr lang="en-DE" sz="1600" dirty="0">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5937C810-9E49-8C3B-E1E0-60DF40E515FE}"/>
              </a:ext>
            </a:extLst>
          </p:cNvPr>
          <p:cNvSpPr txBox="1"/>
          <p:nvPr/>
        </p:nvSpPr>
        <p:spPr>
          <a:xfrm>
            <a:off x="3866578" y="4991355"/>
            <a:ext cx="1677695"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have a learnable filter of size 2.</a:t>
            </a:r>
            <a:endParaRPr lang="en-DE" sz="1600" dirty="0">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1AEC7E0B-50ED-94B8-B741-FCF027184EFD}"/>
              </a:ext>
            </a:extLst>
          </p:cNvPr>
          <p:cNvSpPr txBox="1"/>
          <p:nvPr/>
        </p:nvSpPr>
        <p:spPr>
          <a:xfrm>
            <a:off x="6786713" y="4983339"/>
            <a:ext cx="376939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Or alternatively a 2D visualization of a very tiny greyscale image</a:t>
            </a:r>
            <a:endParaRPr lang="en-DE" sz="1600" dirty="0">
              <a:latin typeface="Segoe UI Light" panose="020B0502040204020203" pitchFamily="34" charset="0"/>
              <a:cs typeface="Segoe UI Light" panose="020B0502040204020203" pitchFamily="34" charset="0"/>
            </a:endParaRPr>
          </a:p>
        </p:txBody>
      </p:sp>
      <p:pic>
        <p:nvPicPr>
          <p:cNvPr id="44" name="Picture 43">
            <a:extLst>
              <a:ext uri="{FF2B5EF4-FFF2-40B4-BE49-F238E27FC236}">
                <a16:creationId xmlns:a16="http://schemas.microsoft.com/office/drawing/2014/main" id="{B1EA0F9A-7452-A812-CD2F-93A600DEFBE9}"/>
              </a:ext>
            </a:extLst>
          </p:cNvPr>
          <p:cNvPicPr>
            <a:picLocks noChangeAspect="1"/>
          </p:cNvPicPr>
          <p:nvPr/>
        </p:nvPicPr>
        <p:blipFill>
          <a:blip r:embed="rId5"/>
          <a:stretch>
            <a:fillRect/>
          </a:stretch>
        </p:blipFill>
        <p:spPr>
          <a:xfrm>
            <a:off x="6715607" y="2224760"/>
            <a:ext cx="3840504" cy="2342100"/>
          </a:xfrm>
          <a:prstGeom prst="rect">
            <a:avLst/>
          </a:prstGeom>
        </p:spPr>
      </p:pic>
    </p:spTree>
    <p:extLst>
      <p:ext uri="{BB962C8B-B14F-4D97-AF65-F5344CB8AC3E}">
        <p14:creationId xmlns:p14="http://schemas.microsoft.com/office/powerpoint/2010/main" val="30875208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8" name="TextBox 7">
            <a:extLst>
              <a:ext uri="{FF2B5EF4-FFF2-40B4-BE49-F238E27FC236}">
                <a16:creationId xmlns:a16="http://schemas.microsoft.com/office/drawing/2014/main" id="{6A28A3F8-9F5D-76C6-9A7C-61C4FD5C8F35}"/>
              </a:ext>
            </a:extLst>
          </p:cNvPr>
          <p:cNvSpPr txBox="1"/>
          <p:nvPr/>
        </p:nvSpPr>
        <p:spPr>
          <a:xfrm>
            <a:off x="916720" y="4964055"/>
            <a:ext cx="4787278" cy="58477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convolve the filter over the first spatial location, yielding a scalar value.</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9E855421-5CFE-EDD7-4A8C-0D33B0AB1113}"/>
              </a:ext>
            </a:extLst>
          </p:cNvPr>
          <p:cNvPicPr>
            <a:picLocks noChangeAspect="1"/>
          </p:cNvPicPr>
          <p:nvPr/>
        </p:nvPicPr>
        <p:blipFill>
          <a:blip r:embed="rId3"/>
          <a:stretch>
            <a:fillRect/>
          </a:stretch>
        </p:blipFill>
        <p:spPr>
          <a:xfrm>
            <a:off x="984978" y="1148322"/>
            <a:ext cx="4870622" cy="3666223"/>
          </a:xfrm>
          <a:prstGeom prst="rect">
            <a:avLst/>
          </a:prstGeom>
        </p:spPr>
      </p:pic>
      <p:pic>
        <p:nvPicPr>
          <p:cNvPr id="14" name="Picture 13">
            <a:extLst>
              <a:ext uri="{FF2B5EF4-FFF2-40B4-BE49-F238E27FC236}">
                <a16:creationId xmlns:a16="http://schemas.microsoft.com/office/drawing/2014/main" id="{CD233DE2-118D-2A58-7A51-5BA2E4986470}"/>
              </a:ext>
            </a:extLst>
          </p:cNvPr>
          <p:cNvPicPr>
            <a:picLocks noChangeAspect="1"/>
          </p:cNvPicPr>
          <p:nvPr/>
        </p:nvPicPr>
        <p:blipFill>
          <a:blip r:embed="rId4"/>
          <a:stretch>
            <a:fillRect/>
          </a:stretch>
        </p:blipFill>
        <p:spPr>
          <a:xfrm>
            <a:off x="6715607" y="2256590"/>
            <a:ext cx="3551137" cy="2043926"/>
          </a:xfrm>
          <a:prstGeom prst="rect">
            <a:avLst/>
          </a:prstGeom>
        </p:spPr>
      </p:pic>
      <p:sp>
        <p:nvSpPr>
          <p:cNvPr id="16" name="TextBox 15">
            <a:extLst>
              <a:ext uri="{FF2B5EF4-FFF2-40B4-BE49-F238E27FC236}">
                <a16:creationId xmlns:a16="http://schemas.microsoft.com/office/drawing/2014/main" id="{DD945FEE-9E6C-DF69-76B4-814B0090EA45}"/>
              </a:ext>
            </a:extLst>
          </p:cNvPr>
          <p:cNvSpPr txBox="1"/>
          <p:nvPr/>
        </p:nvSpPr>
        <p:spPr>
          <a:xfrm>
            <a:off x="6786713" y="4983339"/>
            <a:ext cx="376939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This is just matrix multiplication again…</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751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830FFC90-ADD9-CF6C-ADA6-DAFF99626583}"/>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we shift the filter to the next spatial location.</a:t>
            </a:r>
            <a:endParaRPr lang="en-DE" sz="1600"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4A282204-D1B8-D84E-75CC-A8EE827A6F39}"/>
              </a:ext>
            </a:extLst>
          </p:cNvPr>
          <p:cNvPicPr>
            <a:picLocks noChangeAspect="1"/>
          </p:cNvPicPr>
          <p:nvPr/>
        </p:nvPicPr>
        <p:blipFill>
          <a:blip r:embed="rId3"/>
          <a:stretch>
            <a:fillRect/>
          </a:stretch>
        </p:blipFill>
        <p:spPr>
          <a:xfrm>
            <a:off x="984978" y="1053296"/>
            <a:ext cx="4574123" cy="3910759"/>
          </a:xfrm>
          <a:prstGeom prst="rect">
            <a:avLst/>
          </a:prstGeom>
        </p:spPr>
      </p:pic>
      <p:pic>
        <p:nvPicPr>
          <p:cNvPr id="14" name="Picture 13">
            <a:extLst>
              <a:ext uri="{FF2B5EF4-FFF2-40B4-BE49-F238E27FC236}">
                <a16:creationId xmlns:a16="http://schemas.microsoft.com/office/drawing/2014/main" id="{13FE5B14-D93A-5693-4635-B062A49B73C7}"/>
              </a:ext>
            </a:extLst>
          </p:cNvPr>
          <p:cNvPicPr>
            <a:picLocks noChangeAspect="1"/>
          </p:cNvPicPr>
          <p:nvPr/>
        </p:nvPicPr>
        <p:blipFill>
          <a:blip r:embed="rId4"/>
          <a:stretch>
            <a:fillRect/>
          </a:stretch>
        </p:blipFill>
        <p:spPr>
          <a:xfrm>
            <a:off x="6625399" y="2261096"/>
            <a:ext cx="4266378" cy="2114831"/>
          </a:xfrm>
          <a:prstGeom prst="rect">
            <a:avLst/>
          </a:prstGeom>
        </p:spPr>
      </p:pic>
    </p:spTree>
    <p:extLst>
      <p:ext uri="{BB962C8B-B14F-4D97-AF65-F5344CB8AC3E}">
        <p14:creationId xmlns:p14="http://schemas.microsoft.com/office/powerpoint/2010/main" val="10578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DD718037-8A75-AF17-8B7A-4F77E41C3906}"/>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the next…</a:t>
            </a:r>
            <a:endParaRPr lang="en-DE" sz="1600"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EE3D1791-9022-5C05-6518-096A783C0827}"/>
              </a:ext>
            </a:extLst>
          </p:cNvPr>
          <p:cNvPicPr>
            <a:picLocks noChangeAspect="1"/>
          </p:cNvPicPr>
          <p:nvPr/>
        </p:nvPicPr>
        <p:blipFill>
          <a:blip r:embed="rId3"/>
          <a:stretch>
            <a:fillRect/>
          </a:stretch>
        </p:blipFill>
        <p:spPr>
          <a:xfrm>
            <a:off x="963020" y="1226916"/>
            <a:ext cx="4489219" cy="3737139"/>
          </a:xfrm>
          <a:prstGeom prst="rect">
            <a:avLst/>
          </a:prstGeom>
        </p:spPr>
      </p:pic>
    </p:spTree>
    <p:extLst>
      <p:ext uri="{BB962C8B-B14F-4D97-AF65-F5344CB8AC3E}">
        <p14:creationId xmlns:p14="http://schemas.microsoft.com/office/powerpoint/2010/main" val="33744689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Agenda</a:t>
            </a:r>
          </a:p>
        </p:txBody>
      </p:sp>
      <p:graphicFrame>
        <p:nvGraphicFramePr>
          <p:cNvPr id="7" name="Table 4">
            <a:extLst>
              <a:ext uri="{FF2B5EF4-FFF2-40B4-BE49-F238E27FC236}">
                <a16:creationId xmlns:a16="http://schemas.microsoft.com/office/drawing/2014/main" id="{FDBBA4C0-7E5D-4B59-A1AD-08DA6BA767E0}"/>
              </a:ext>
            </a:extLst>
          </p:cNvPr>
          <p:cNvGraphicFramePr>
            <a:graphicFrameLocks noGrp="1"/>
          </p:cNvGraphicFramePr>
          <p:nvPr/>
        </p:nvGraphicFramePr>
        <p:xfrm>
          <a:off x="703525" y="1159387"/>
          <a:ext cx="647998" cy="482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a:solidFill>
                            <a:srgbClr val="FFFFFF"/>
                          </a:solidFill>
                          <a:latin typeface="Segoe UI Semibold"/>
                          <a:ea typeface="Arial Black"/>
                          <a:cs typeface="Segoe UI Semibold"/>
                        </a:rPr>
                        <a:t>1</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r h="804000">
                <a:tc>
                  <a:txBody>
                    <a:bodyPr/>
                    <a:lstStyle/>
                    <a:p>
                      <a:pPr lvl="0" algn="ctr"/>
                      <a:r>
                        <a:rPr lang="en-US" b="0" i="0">
                          <a:solidFill>
                            <a:srgbClr val="FFFFFF"/>
                          </a:solidFill>
                          <a:latin typeface="Segoe UI Semibold"/>
                          <a:ea typeface="Arial Black"/>
                          <a:cs typeface="Segoe UI Semibold"/>
                        </a:rPr>
                        <a:t>2</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38753912"/>
                  </a:ext>
                </a:extLst>
              </a:tr>
              <a:tr h="804000">
                <a:tc>
                  <a:txBody>
                    <a:bodyPr/>
                    <a:lstStyle/>
                    <a:p>
                      <a:pPr lvl="0" algn="ctr"/>
                      <a:r>
                        <a:rPr lang="en-US" b="0" i="0">
                          <a:solidFill>
                            <a:srgbClr val="FFFFFF"/>
                          </a:solidFill>
                          <a:latin typeface="Segoe UI Semibold"/>
                          <a:ea typeface="Arial Black"/>
                          <a:cs typeface="Segoe UI Semibold"/>
                        </a:rPr>
                        <a:t>3</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2798046925"/>
                  </a:ext>
                </a:extLst>
              </a:tr>
              <a:tr h="804000">
                <a:tc>
                  <a:txBody>
                    <a:bodyPr/>
                    <a:lstStyle/>
                    <a:p>
                      <a:pPr lvl="0" algn="ctr"/>
                      <a:r>
                        <a:rPr lang="en-US" b="0" i="0">
                          <a:solidFill>
                            <a:srgbClr val="FFFFFF"/>
                          </a:solidFill>
                          <a:latin typeface="Segoe UI Semibold"/>
                          <a:ea typeface="Arial Black"/>
                          <a:cs typeface="Segoe UI Semibold"/>
                        </a:rPr>
                        <a:t>4</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1083104632"/>
                  </a:ext>
                </a:extLst>
              </a:tr>
              <a:tr h="804000">
                <a:tc>
                  <a:txBody>
                    <a:bodyPr/>
                    <a:lstStyle/>
                    <a:p>
                      <a:pPr lvl="0" algn="ctr"/>
                      <a:r>
                        <a:rPr lang="en-US" b="0" i="0">
                          <a:solidFill>
                            <a:srgbClr val="FFFFFF"/>
                          </a:solidFill>
                          <a:latin typeface="Segoe UI Semibold"/>
                          <a:ea typeface="Arial Black"/>
                          <a:cs typeface="Segoe UI Semibold"/>
                        </a:rPr>
                        <a:t>5</a:t>
                      </a:r>
                    </a:p>
                  </a:txBody>
                  <a:tcPr anchor="ct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4100429596"/>
                  </a:ext>
                </a:extLst>
              </a:tr>
              <a:tr h="804000">
                <a:tc>
                  <a:txBody>
                    <a:bodyPr/>
                    <a:lstStyle/>
                    <a:p>
                      <a:pPr lvl="0" algn="ctr"/>
                      <a:r>
                        <a:rPr lang="en-US" b="0" i="0">
                          <a:solidFill>
                            <a:srgbClr val="FFFFFF"/>
                          </a:solidFill>
                          <a:latin typeface="Segoe UI Semibold"/>
                          <a:ea typeface="Arial Black"/>
                          <a:cs typeface="Segoe UI Semibold"/>
                        </a:rPr>
                        <a:t>6</a:t>
                      </a:r>
                    </a:p>
                  </a:txBody>
                  <a:tcPr anchor="ctr">
                    <a:lnT w="12701" cap="flat" cmpd="sng" algn="ctr">
                      <a:solidFill>
                        <a:srgbClr val="FFFFFF"/>
                      </a:solidFill>
                      <a:prstDash val="solid"/>
                      <a:round/>
                      <a:headEnd type="none" w="med" len="med"/>
                      <a:tailEnd type="none" w="med" len="med"/>
                    </a:lnT>
                    <a:solidFill>
                      <a:srgbClr val="FF5800"/>
                    </a:solidFill>
                  </a:tcPr>
                </a:tc>
                <a:extLst>
                  <a:ext uri="{0D108BD9-81ED-4DB2-BD59-A6C34878D82A}">
                    <a16:rowId xmlns:a16="http://schemas.microsoft.com/office/drawing/2014/main" val="3953375934"/>
                  </a:ext>
                </a:extLst>
              </a:tr>
            </a:tbl>
          </a:graphicData>
        </a:graphic>
      </p:graphicFrame>
      <p:grpSp>
        <p:nvGrpSpPr>
          <p:cNvPr id="25" name="Group 24">
            <a:extLst>
              <a:ext uri="{FF2B5EF4-FFF2-40B4-BE49-F238E27FC236}">
                <a16:creationId xmlns:a16="http://schemas.microsoft.com/office/drawing/2014/main" id="{AD771501-7961-4F7D-9D1C-89CA05446088}"/>
              </a:ext>
            </a:extLst>
          </p:cNvPr>
          <p:cNvGrpSpPr/>
          <p:nvPr/>
        </p:nvGrpSpPr>
        <p:grpSpPr>
          <a:xfrm>
            <a:off x="1455021" y="1188869"/>
            <a:ext cx="4896297" cy="627488"/>
            <a:chOff x="1413077" y="1172091"/>
            <a:chExt cx="4200022" cy="627488"/>
          </a:xfrm>
        </p:grpSpPr>
        <p:sp>
          <p:nvSpPr>
            <p:cNvPr id="8" name="Text Placeholder 3">
              <a:extLst>
                <a:ext uri="{FF2B5EF4-FFF2-40B4-BE49-F238E27FC236}">
                  <a16:creationId xmlns:a16="http://schemas.microsoft.com/office/drawing/2014/main" id="{CDBF0865-6125-436E-87A4-F551934A94C5}"/>
                </a:ext>
              </a:extLst>
            </p:cNvPr>
            <p:cNvSpPr txBox="1"/>
            <p:nvPr/>
          </p:nvSpPr>
          <p:spPr>
            <a:xfrm>
              <a:off x="1413077" y="117209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Computer Vision</a:t>
              </a:r>
            </a:p>
          </p:txBody>
        </p:sp>
        <p:sp>
          <p:nvSpPr>
            <p:cNvPr id="9" name="Text Placeholder 4">
              <a:extLst>
                <a:ext uri="{FF2B5EF4-FFF2-40B4-BE49-F238E27FC236}">
                  <a16:creationId xmlns:a16="http://schemas.microsoft.com/office/drawing/2014/main" id="{DCB8B845-2CB8-4661-AB29-AEAD383A3FB3}"/>
                </a:ext>
              </a:extLst>
            </p:cNvPr>
            <p:cNvSpPr txBox="1"/>
            <p:nvPr/>
          </p:nvSpPr>
          <p:spPr>
            <a:xfrm>
              <a:off x="1413077" y="1462742"/>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FF5800"/>
                  </a:solidFill>
                  <a:uFillTx/>
                  <a:latin typeface="Segoe UI Light" pitchFamily="34"/>
                  <a:ea typeface="Segoe UI Light"/>
                  <a:cs typeface="Segoe UI Light"/>
                </a:rPr>
                <a:t>Sebastian</a:t>
              </a:r>
            </a:p>
          </p:txBody>
        </p:sp>
      </p:grpSp>
      <p:grpSp>
        <p:nvGrpSpPr>
          <p:cNvPr id="26" name="Group 25">
            <a:extLst>
              <a:ext uri="{FF2B5EF4-FFF2-40B4-BE49-F238E27FC236}">
                <a16:creationId xmlns:a16="http://schemas.microsoft.com/office/drawing/2014/main" id="{E0C44E48-B612-4F3C-BC26-8958CF0C6FEC}"/>
              </a:ext>
            </a:extLst>
          </p:cNvPr>
          <p:cNvGrpSpPr/>
          <p:nvPr/>
        </p:nvGrpSpPr>
        <p:grpSpPr>
          <a:xfrm>
            <a:off x="1455021" y="2018554"/>
            <a:ext cx="4853499" cy="627488"/>
            <a:chOff x="1413076" y="1822090"/>
            <a:chExt cx="4853499" cy="627488"/>
          </a:xfrm>
        </p:grpSpPr>
        <p:sp>
          <p:nvSpPr>
            <p:cNvPr id="21" name="Text Placeholder 3">
              <a:extLst>
                <a:ext uri="{FF2B5EF4-FFF2-40B4-BE49-F238E27FC236}">
                  <a16:creationId xmlns:a16="http://schemas.microsoft.com/office/drawing/2014/main" id="{83835B93-F1F4-4B77-B594-B44D6B2CB67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Natural Language Processing</a:t>
              </a:r>
            </a:p>
          </p:txBody>
        </p:sp>
        <p:sp>
          <p:nvSpPr>
            <p:cNvPr id="22" name="Text Placeholder 4">
              <a:extLst>
                <a:ext uri="{FF2B5EF4-FFF2-40B4-BE49-F238E27FC236}">
                  <a16:creationId xmlns:a16="http://schemas.microsoft.com/office/drawing/2014/main" id="{91D6185F-62F3-4C87-8402-C189E6CBF7DE}"/>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a:lnSpc>
                  <a:spcPct val="90000"/>
                </a:lnSpc>
                <a:spcBef>
                  <a:spcPts val="1000"/>
                </a:spcBef>
                <a:defRPr sz="1800" b="0" i="0" u="none" strike="noStrike" kern="0" cap="none" spc="0" baseline="0">
                  <a:solidFill>
                    <a:srgbClr val="000000"/>
                  </a:solidFill>
                  <a:uFillTx/>
                </a:defRPr>
              </a:pPr>
              <a:r>
                <a:rPr lang="en-US" sz="1600" dirty="0">
                  <a:solidFill>
                    <a:srgbClr val="FF5800"/>
                  </a:solidFill>
                  <a:latin typeface="Segoe UI Light"/>
                  <a:ea typeface="Segoe UI Light"/>
                  <a:cs typeface="Segoe UI Light"/>
                </a:rPr>
                <a:t>Nesli</a:t>
              </a:r>
              <a:endParaRPr lang="en-US" sz="1600" b="0" i="0" u="none" strike="noStrike" kern="1200" cap="none" spc="0" baseline="0" dirty="0">
                <a:solidFill>
                  <a:srgbClr val="FF5800"/>
                </a:solidFill>
                <a:uFillTx/>
                <a:latin typeface="Segoe UI Light"/>
                <a:ea typeface="Segoe UI Light"/>
                <a:cs typeface="Segoe UI Light"/>
              </a:endParaRPr>
            </a:p>
          </p:txBody>
        </p:sp>
      </p:grpSp>
      <p:grpSp>
        <p:nvGrpSpPr>
          <p:cNvPr id="27" name="Group 26">
            <a:extLst>
              <a:ext uri="{FF2B5EF4-FFF2-40B4-BE49-F238E27FC236}">
                <a16:creationId xmlns:a16="http://schemas.microsoft.com/office/drawing/2014/main" id="{05966A0E-075C-4D70-AA7B-9ADB15C9036E}"/>
              </a:ext>
            </a:extLst>
          </p:cNvPr>
          <p:cNvGrpSpPr/>
          <p:nvPr/>
        </p:nvGrpSpPr>
        <p:grpSpPr>
          <a:xfrm>
            <a:off x="1455020" y="2848239"/>
            <a:ext cx="4853499" cy="627488"/>
            <a:chOff x="1413076" y="1822090"/>
            <a:chExt cx="4853499" cy="627488"/>
          </a:xfrm>
        </p:grpSpPr>
        <p:sp>
          <p:nvSpPr>
            <p:cNvPr id="28" name="Text Placeholder 3">
              <a:extLst>
                <a:ext uri="{FF2B5EF4-FFF2-40B4-BE49-F238E27FC236}">
                  <a16:creationId xmlns:a16="http://schemas.microsoft.com/office/drawing/2014/main" id="{1A4F4A19-AB09-479B-90D6-BD0C54D42169}"/>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dirty="0">
                  <a:solidFill>
                    <a:srgbClr val="333333"/>
                  </a:solidFill>
                  <a:latin typeface="Segoe UI Light" pitchFamily="34"/>
                  <a:cs typeface="Segoe UI" pitchFamily="34"/>
                </a:rPr>
                <a:t>Graph Neural Networks</a:t>
              </a:r>
            </a:p>
          </p:txBody>
        </p:sp>
        <p:sp>
          <p:nvSpPr>
            <p:cNvPr id="29" name="Text Placeholder 4">
              <a:extLst>
                <a:ext uri="{FF2B5EF4-FFF2-40B4-BE49-F238E27FC236}">
                  <a16:creationId xmlns:a16="http://schemas.microsoft.com/office/drawing/2014/main" id="{30FC1642-B6D2-45E1-AA66-E994AA294AD2}"/>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Sebastian</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0" name="Group 29">
            <a:extLst>
              <a:ext uri="{FF2B5EF4-FFF2-40B4-BE49-F238E27FC236}">
                <a16:creationId xmlns:a16="http://schemas.microsoft.com/office/drawing/2014/main" id="{F5F47238-4C1C-41CD-B267-36A1CA6675FD}"/>
              </a:ext>
            </a:extLst>
          </p:cNvPr>
          <p:cNvGrpSpPr/>
          <p:nvPr/>
        </p:nvGrpSpPr>
        <p:grpSpPr>
          <a:xfrm>
            <a:off x="1455023" y="3677924"/>
            <a:ext cx="4853499" cy="627488"/>
            <a:chOff x="1413076" y="1822090"/>
            <a:chExt cx="4853499" cy="627488"/>
          </a:xfrm>
        </p:grpSpPr>
        <p:sp>
          <p:nvSpPr>
            <p:cNvPr id="31" name="Text Placeholder 3">
              <a:extLst>
                <a:ext uri="{FF2B5EF4-FFF2-40B4-BE49-F238E27FC236}">
                  <a16:creationId xmlns:a16="http://schemas.microsoft.com/office/drawing/2014/main" id="{DF5E0BF0-324D-49FA-9BDE-5D289E52B49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Recommender Systems</a:t>
              </a:r>
            </a:p>
          </p:txBody>
        </p:sp>
        <p:sp>
          <p:nvSpPr>
            <p:cNvPr id="32" name="Text Placeholder 4">
              <a:extLst>
                <a:ext uri="{FF2B5EF4-FFF2-40B4-BE49-F238E27FC236}">
                  <a16:creationId xmlns:a16="http://schemas.microsoft.com/office/drawing/2014/main" id="{68BBDF9A-1DD2-4DF0-A2F4-009C56A55614}"/>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Kavita</a:t>
              </a:r>
              <a:endParaRPr lang="en-US" sz="1600" kern="0" dirty="0">
                <a:solidFill>
                  <a:srgbClr val="FF5800"/>
                </a:solidFill>
                <a:latin typeface="Segoe UI Light" pitchFamily="34"/>
                <a:cs typeface="Segoe UI Light"/>
              </a:endParaRPr>
            </a:p>
          </p:txBody>
        </p:sp>
      </p:grpSp>
      <p:grpSp>
        <p:nvGrpSpPr>
          <p:cNvPr id="33" name="Group 32">
            <a:extLst>
              <a:ext uri="{FF2B5EF4-FFF2-40B4-BE49-F238E27FC236}">
                <a16:creationId xmlns:a16="http://schemas.microsoft.com/office/drawing/2014/main" id="{1ABE5296-FB68-47DC-BAEB-88A92B56FC6C}"/>
              </a:ext>
            </a:extLst>
          </p:cNvPr>
          <p:cNvGrpSpPr/>
          <p:nvPr/>
        </p:nvGrpSpPr>
        <p:grpSpPr>
          <a:xfrm>
            <a:off x="1455027" y="4507609"/>
            <a:ext cx="4853499" cy="627488"/>
            <a:chOff x="1413076" y="1822090"/>
            <a:chExt cx="4853499" cy="627488"/>
          </a:xfrm>
        </p:grpSpPr>
        <p:sp>
          <p:nvSpPr>
            <p:cNvPr id="34" name="Text Placeholder 3">
              <a:extLst>
                <a:ext uri="{FF2B5EF4-FFF2-40B4-BE49-F238E27FC236}">
                  <a16:creationId xmlns:a16="http://schemas.microsoft.com/office/drawing/2014/main" id="{8DB0F4C5-0B37-47E7-BB34-2E4B42AE8EBE}"/>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Generative Adversarial Networks</a:t>
              </a:r>
            </a:p>
          </p:txBody>
        </p:sp>
        <p:sp>
          <p:nvSpPr>
            <p:cNvPr id="35" name="Text Placeholder 4">
              <a:extLst>
                <a:ext uri="{FF2B5EF4-FFF2-40B4-BE49-F238E27FC236}">
                  <a16:creationId xmlns:a16="http://schemas.microsoft.com/office/drawing/2014/main" id="{EC3AA0C6-D7D4-46BC-9BD0-4E6EFF413DF6}"/>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Laura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6" name="Group 35">
            <a:extLst>
              <a:ext uri="{FF2B5EF4-FFF2-40B4-BE49-F238E27FC236}">
                <a16:creationId xmlns:a16="http://schemas.microsoft.com/office/drawing/2014/main" id="{C5CF8477-F6D8-47AF-9D1E-FEAFF03168F1}"/>
              </a:ext>
            </a:extLst>
          </p:cNvPr>
          <p:cNvGrpSpPr/>
          <p:nvPr/>
        </p:nvGrpSpPr>
        <p:grpSpPr>
          <a:xfrm>
            <a:off x="1455026" y="5337292"/>
            <a:ext cx="4853499" cy="627488"/>
            <a:chOff x="1413076" y="1822090"/>
            <a:chExt cx="4853499" cy="627488"/>
          </a:xfrm>
        </p:grpSpPr>
        <p:sp>
          <p:nvSpPr>
            <p:cNvPr id="37" name="Text Placeholder 3">
              <a:extLst>
                <a:ext uri="{FF2B5EF4-FFF2-40B4-BE49-F238E27FC236}">
                  <a16:creationId xmlns:a16="http://schemas.microsoft.com/office/drawing/2014/main" id="{120512E2-0008-4BF2-BBA6-CD35F9E6844A}"/>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Deep Reinforcement Learning</a:t>
              </a:r>
            </a:p>
          </p:txBody>
        </p:sp>
        <p:sp>
          <p:nvSpPr>
            <p:cNvPr id="38" name="Text Placeholder 4">
              <a:extLst>
                <a:ext uri="{FF2B5EF4-FFF2-40B4-BE49-F238E27FC236}">
                  <a16:creationId xmlns:a16="http://schemas.microsoft.com/office/drawing/2014/main" id="{826599B5-A09C-4A3C-9CD6-4D91E3413A0A}"/>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Xiang</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pSp>
        <p:nvGrpSpPr>
          <p:cNvPr id="39" name="Group 38">
            <a:extLst>
              <a:ext uri="{FF2B5EF4-FFF2-40B4-BE49-F238E27FC236}">
                <a16:creationId xmlns:a16="http://schemas.microsoft.com/office/drawing/2014/main" id="{40828174-C69B-4DDE-9FBA-86343B28091E}"/>
              </a:ext>
            </a:extLst>
          </p:cNvPr>
          <p:cNvGrpSpPr/>
          <p:nvPr/>
        </p:nvGrpSpPr>
        <p:grpSpPr>
          <a:xfrm>
            <a:off x="7251761" y="1165776"/>
            <a:ext cx="4853499" cy="627488"/>
            <a:chOff x="1413076" y="1822090"/>
            <a:chExt cx="4853499" cy="627488"/>
          </a:xfrm>
        </p:grpSpPr>
        <p:sp>
          <p:nvSpPr>
            <p:cNvPr id="40" name="Text Placeholder 3">
              <a:extLst>
                <a:ext uri="{FF2B5EF4-FFF2-40B4-BE49-F238E27FC236}">
                  <a16:creationId xmlns:a16="http://schemas.microsoft.com/office/drawing/2014/main" id="{53ACA138-B7EE-4F02-A280-3C59AF8649E4}"/>
                </a:ext>
              </a:extLst>
            </p:cNvPr>
            <p:cNvSpPr txBox="1"/>
            <p:nvPr/>
          </p:nvSpPr>
          <p:spPr>
            <a:xfrm>
              <a:off x="1413076" y="1822090"/>
              <a:ext cx="4853499"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333333"/>
                  </a:solidFill>
                  <a:uFillTx/>
                  <a:latin typeface="Segoe UI Light" pitchFamily="34"/>
                  <a:ea typeface="Segoe UI Light"/>
                  <a:cs typeface="Segoe UI" pitchFamily="34"/>
                </a:rPr>
                <a:t>Model </a:t>
              </a:r>
              <a:r>
                <a:rPr lang="en-US" sz="2000" dirty="0" err="1">
                  <a:solidFill>
                    <a:srgbClr val="333333"/>
                  </a:solidFill>
                  <a:latin typeface="Segoe UI Light" pitchFamily="34"/>
                  <a:ea typeface="Segoe UI Light"/>
                  <a:cs typeface="Segoe UI" pitchFamily="34"/>
                </a:rPr>
                <a:t>Explainability</a:t>
              </a:r>
              <a:endParaRPr lang="en-US" sz="2000" b="0" i="0" u="none" strike="noStrike" kern="1200" cap="none" spc="0" baseline="0" dirty="0">
                <a:solidFill>
                  <a:srgbClr val="333333"/>
                </a:solidFill>
                <a:uFillTx/>
                <a:latin typeface="Segoe UI Light" pitchFamily="34"/>
                <a:ea typeface="Segoe UI Light"/>
                <a:cs typeface="Segoe UI" pitchFamily="34"/>
              </a:endParaRPr>
            </a:p>
          </p:txBody>
        </p:sp>
        <p:sp>
          <p:nvSpPr>
            <p:cNvPr id="41" name="Text Placeholder 4">
              <a:extLst>
                <a:ext uri="{FF2B5EF4-FFF2-40B4-BE49-F238E27FC236}">
                  <a16:creationId xmlns:a16="http://schemas.microsoft.com/office/drawing/2014/main" id="{961AF955-AF90-4E3A-B7AE-97F9004F7E38}"/>
                </a:ext>
              </a:extLst>
            </p:cNvPr>
            <p:cNvSpPr txBox="1"/>
            <p:nvPr/>
          </p:nvSpPr>
          <p:spPr>
            <a:xfrm>
              <a:off x="1413077" y="2112741"/>
              <a:ext cx="4200022" cy="33683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1600" dirty="0">
                  <a:solidFill>
                    <a:srgbClr val="FF5800"/>
                  </a:solidFill>
                  <a:latin typeface="Segoe UI Light" pitchFamily="34"/>
                  <a:ea typeface="Segoe UI Light"/>
                  <a:cs typeface="Segoe UI Light"/>
                </a:rPr>
                <a:t>Sahana</a:t>
              </a:r>
              <a:endParaRPr lang="en-US" sz="1600" b="0" i="0" u="none" strike="noStrike" kern="1200" cap="none" spc="0" baseline="0" dirty="0">
                <a:solidFill>
                  <a:srgbClr val="FF5800"/>
                </a:solidFill>
                <a:uFillTx/>
                <a:latin typeface="Segoe UI Light" pitchFamily="34"/>
                <a:ea typeface="Segoe UI Light"/>
                <a:cs typeface="Segoe UI Light"/>
              </a:endParaRPr>
            </a:p>
          </p:txBody>
        </p:sp>
      </p:grpSp>
      <p:graphicFrame>
        <p:nvGraphicFramePr>
          <p:cNvPr id="57" name="Table 4">
            <a:extLst>
              <a:ext uri="{FF2B5EF4-FFF2-40B4-BE49-F238E27FC236}">
                <a16:creationId xmlns:a16="http://schemas.microsoft.com/office/drawing/2014/main" id="{A6688A1C-5F49-4134-B796-DCDEDF41E7D8}"/>
              </a:ext>
            </a:extLst>
          </p:cNvPr>
          <p:cNvGraphicFramePr>
            <a:graphicFrameLocks noGrp="1"/>
          </p:cNvGraphicFramePr>
          <p:nvPr>
            <p:extLst>
              <p:ext uri="{D42A27DB-BD31-4B8C-83A1-F6EECF244321}">
                <p14:modId xmlns:p14="http://schemas.microsoft.com/office/powerpoint/2010/main" val="1525684463"/>
              </p:ext>
            </p:extLst>
          </p:nvPr>
        </p:nvGraphicFramePr>
        <p:xfrm>
          <a:off x="6485020" y="1159387"/>
          <a:ext cx="647998" cy="804000"/>
        </p:xfrm>
        <a:graphic>
          <a:graphicData uri="http://schemas.openxmlformats.org/drawingml/2006/table">
            <a:tbl>
              <a:tblPr>
                <a:effectLst/>
                <a:tableStyleId>{21E4AEA4-8DFA-4A89-87EB-49C32662AFE0}</a:tableStyleId>
              </a:tblPr>
              <a:tblGrid>
                <a:gridCol w="647998">
                  <a:extLst>
                    <a:ext uri="{9D8B030D-6E8A-4147-A177-3AD203B41FA5}">
                      <a16:colId xmlns:a16="http://schemas.microsoft.com/office/drawing/2014/main" val="1791086516"/>
                    </a:ext>
                  </a:extLst>
                </a:gridCol>
              </a:tblGrid>
              <a:tr h="804000">
                <a:tc>
                  <a:txBody>
                    <a:bodyPr/>
                    <a:lstStyle/>
                    <a:p>
                      <a:pPr lvl="0" algn="ctr"/>
                      <a:r>
                        <a:rPr lang="en-US" b="0" i="0" dirty="0">
                          <a:solidFill>
                            <a:srgbClr val="FFFFFF"/>
                          </a:solidFill>
                          <a:latin typeface="Segoe UI Semibold"/>
                          <a:ea typeface="Arial Black"/>
                          <a:cs typeface="Segoe UI Semibold"/>
                        </a:rPr>
                        <a:t>7</a:t>
                      </a:r>
                    </a:p>
                  </a:txBody>
                  <a:tcPr anchor="ctr">
                    <a:lnB w="12701" cap="flat" cmpd="sng" algn="ctr">
                      <a:solidFill>
                        <a:srgbClr val="FFFFFF"/>
                      </a:solidFill>
                      <a:prstDash val="solid"/>
                      <a:round/>
                      <a:headEnd type="none" w="med" len="med"/>
                      <a:tailEnd type="none" w="med" len="med"/>
                    </a:lnB>
                    <a:solidFill>
                      <a:srgbClr val="FF5800"/>
                    </a:solidFill>
                  </a:tcPr>
                </a:tc>
                <a:extLst>
                  <a:ext uri="{0D108BD9-81ED-4DB2-BD59-A6C34878D82A}">
                    <a16:rowId xmlns:a16="http://schemas.microsoft.com/office/drawing/2014/main" val="770190877"/>
                  </a:ext>
                </a:extLst>
              </a:tr>
            </a:tbl>
          </a:graphicData>
        </a:graphic>
      </p:graphicFrame>
    </p:spTree>
    <p:extLst>
      <p:ext uri="{BB962C8B-B14F-4D97-AF65-F5344CB8AC3E}">
        <p14:creationId xmlns:p14="http://schemas.microsoft.com/office/powerpoint/2010/main" val="35887329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5DDF0F35-1A3C-0646-A897-0A9030B83131}"/>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And so on…</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52018830-6346-1EA5-6510-2543B4FD1A01}"/>
              </a:ext>
            </a:extLst>
          </p:cNvPr>
          <p:cNvPicPr>
            <a:picLocks noChangeAspect="1"/>
          </p:cNvPicPr>
          <p:nvPr/>
        </p:nvPicPr>
        <p:blipFill>
          <a:blip r:embed="rId3"/>
          <a:stretch>
            <a:fillRect/>
          </a:stretch>
        </p:blipFill>
        <p:spPr>
          <a:xfrm>
            <a:off x="1068214" y="1226916"/>
            <a:ext cx="4384025" cy="3631213"/>
          </a:xfrm>
          <a:prstGeom prst="rect">
            <a:avLst/>
          </a:prstGeom>
        </p:spPr>
      </p:pic>
    </p:spTree>
    <p:extLst>
      <p:ext uri="{BB962C8B-B14F-4D97-AF65-F5344CB8AC3E}">
        <p14:creationId xmlns:p14="http://schemas.microsoft.com/office/powerpoint/2010/main" val="59958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6" name="TextBox 5">
            <a:extLst>
              <a:ext uri="{FF2B5EF4-FFF2-40B4-BE49-F238E27FC236}">
                <a16:creationId xmlns:a16="http://schemas.microsoft.com/office/drawing/2014/main" id="{3A493AA5-4662-128B-AD70-33CE7C50F375}"/>
              </a:ext>
            </a:extLst>
          </p:cNvPr>
          <p:cNvSpPr txBox="1"/>
          <p:nvPr/>
        </p:nvSpPr>
        <p:spPr>
          <a:xfrm>
            <a:off x="916720" y="4964055"/>
            <a:ext cx="4787278" cy="338554"/>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Finally, we obtain an output feature map.</a:t>
            </a:r>
            <a:endParaRPr lang="en-DE" sz="16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E0A9FA29-FA16-06B0-6EFA-21AF778AFEE4}"/>
              </a:ext>
            </a:extLst>
          </p:cNvPr>
          <p:cNvPicPr>
            <a:picLocks noChangeAspect="1"/>
          </p:cNvPicPr>
          <p:nvPr/>
        </p:nvPicPr>
        <p:blipFill>
          <a:blip r:embed="rId3"/>
          <a:stretch>
            <a:fillRect/>
          </a:stretch>
        </p:blipFill>
        <p:spPr>
          <a:xfrm>
            <a:off x="932425" y="1246748"/>
            <a:ext cx="4730036" cy="3631213"/>
          </a:xfrm>
          <a:prstGeom prst="rect">
            <a:avLst/>
          </a:prstGeom>
        </p:spPr>
      </p:pic>
    </p:spTree>
    <p:extLst>
      <p:ext uri="{BB962C8B-B14F-4D97-AF65-F5344CB8AC3E}">
        <p14:creationId xmlns:p14="http://schemas.microsoft.com/office/powerpoint/2010/main" val="17050737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7" name="TextBox 6">
            <a:extLst>
              <a:ext uri="{FF2B5EF4-FFF2-40B4-BE49-F238E27FC236}">
                <a16:creationId xmlns:a16="http://schemas.microsoft.com/office/drawing/2014/main" id="{B1D0EBD6-9DC2-AD20-9C82-02A560DC7FDB}"/>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We do the same with a second filter to get a second output feature map. This filter learns something different from the image.</a:t>
            </a:r>
            <a:endParaRPr lang="en-DE" sz="1600" dirty="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244CACB8-7132-6E7A-F163-E6D6A199C7B7}"/>
              </a:ext>
            </a:extLst>
          </p:cNvPr>
          <p:cNvPicPr>
            <a:picLocks noChangeAspect="1"/>
          </p:cNvPicPr>
          <p:nvPr/>
        </p:nvPicPr>
        <p:blipFill>
          <a:blip r:embed="rId3"/>
          <a:stretch>
            <a:fillRect/>
          </a:stretch>
        </p:blipFill>
        <p:spPr>
          <a:xfrm>
            <a:off x="1000340" y="1382769"/>
            <a:ext cx="4567084" cy="3462719"/>
          </a:xfrm>
          <a:prstGeom prst="rect">
            <a:avLst/>
          </a:prstGeom>
        </p:spPr>
      </p:pic>
    </p:spTree>
    <p:extLst>
      <p:ext uri="{BB962C8B-B14F-4D97-AF65-F5344CB8AC3E}">
        <p14:creationId xmlns:p14="http://schemas.microsoft.com/office/powerpoint/2010/main" val="15865037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24136B35-6AF1-294E-2330-BE26E902481A}"/>
              </a:ext>
            </a:extLst>
          </p:cNvPr>
          <p:cNvPicPr>
            <a:picLocks noChangeAspect="1"/>
          </p:cNvPicPr>
          <p:nvPr/>
        </p:nvPicPr>
        <p:blipFill>
          <a:blip r:embed="rId3"/>
          <a:stretch>
            <a:fillRect/>
          </a:stretch>
        </p:blipFill>
        <p:spPr>
          <a:xfrm>
            <a:off x="1000340" y="1384190"/>
            <a:ext cx="5388885" cy="3530894"/>
          </a:xfrm>
          <a:prstGeom prst="rect">
            <a:avLst/>
          </a:prstGeom>
        </p:spPr>
      </p:pic>
      <p:sp>
        <p:nvSpPr>
          <p:cNvPr id="7" name="TextBox 6">
            <a:extLst>
              <a:ext uri="{FF2B5EF4-FFF2-40B4-BE49-F238E27FC236}">
                <a16:creationId xmlns:a16="http://schemas.microsoft.com/office/drawing/2014/main" id="{E8F6291E-40C4-C9E8-E6F6-A59602BDBD0D}"/>
              </a:ext>
            </a:extLst>
          </p:cNvPr>
          <p:cNvSpPr txBox="1"/>
          <p:nvPr/>
        </p:nvSpPr>
        <p:spPr>
          <a:xfrm>
            <a:off x="916720" y="4964055"/>
            <a:ext cx="4787278" cy="830997"/>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maps together yield us a “new image” with dim h x w x N. We actually append them to a new tensor with depth = # filters.</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700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A5B96ACC-21EB-7111-0FF6-C8EC2F77459B}"/>
              </a:ext>
            </a:extLst>
          </p:cNvPr>
          <p:cNvPicPr>
            <a:picLocks noChangeAspect="1"/>
          </p:cNvPicPr>
          <p:nvPr/>
        </p:nvPicPr>
        <p:blipFill>
          <a:blip r:embed="rId3"/>
          <a:stretch>
            <a:fillRect/>
          </a:stretch>
        </p:blipFill>
        <p:spPr>
          <a:xfrm>
            <a:off x="916720" y="1389063"/>
            <a:ext cx="5588252" cy="3360025"/>
          </a:xfrm>
          <a:prstGeom prst="rect">
            <a:avLst/>
          </a:prstGeom>
        </p:spPr>
      </p:pic>
      <p:sp>
        <p:nvSpPr>
          <p:cNvPr id="7" name="TextBox 6">
            <a:extLst>
              <a:ext uri="{FF2B5EF4-FFF2-40B4-BE49-F238E27FC236}">
                <a16:creationId xmlns:a16="http://schemas.microsoft.com/office/drawing/2014/main" id="{260D3ED3-4642-9EDB-0B04-28E64A63DED3}"/>
              </a:ext>
            </a:extLst>
          </p:cNvPr>
          <p:cNvSpPr txBox="1"/>
          <p:nvPr/>
        </p:nvSpPr>
        <p:spPr>
          <a:xfrm>
            <a:off x="916720" y="4964055"/>
            <a:ext cx="327331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All feature map entries will then be activated via an activation function (e.g. </a:t>
            </a:r>
            <a:r>
              <a:rPr lang="en-US" sz="1600" dirty="0" err="1">
                <a:latin typeface="Segoe UI Light" panose="020B0502040204020203" pitchFamily="34" charset="0"/>
                <a:cs typeface="Segoe UI Light" panose="020B0502040204020203" pitchFamily="34" charset="0"/>
              </a:rPr>
              <a:t>ReLU</a:t>
            </a:r>
            <a:r>
              <a:rPr lang="en-US" sz="1600" dirty="0">
                <a:latin typeface="Segoe UI Light" panose="020B0502040204020203" pitchFamily="34" charset="0"/>
                <a:cs typeface="Segoe UI Light" panose="020B0502040204020203" pitchFamily="34" charset="0"/>
              </a:rPr>
              <a:t>), just like in a fully connected neural network.</a:t>
            </a:r>
            <a:endParaRPr lang="en-DE" sz="1600" dirty="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CBF88AF-934A-61DE-F5ED-D3A899F2F97C}"/>
              </a:ext>
            </a:extLst>
          </p:cNvPr>
          <p:cNvSpPr txBox="1"/>
          <p:nvPr/>
        </p:nvSpPr>
        <p:spPr>
          <a:xfrm>
            <a:off x="4446332" y="4964055"/>
            <a:ext cx="3555635" cy="107721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One may use pooling operations to </a:t>
            </a:r>
            <a:r>
              <a:rPr lang="en-US" sz="1600" dirty="0" err="1">
                <a:latin typeface="Segoe UI Light" panose="020B0502040204020203" pitchFamily="34" charset="0"/>
                <a:cs typeface="Segoe UI Light" panose="020B0502040204020203" pitchFamily="34" charset="0"/>
              </a:rPr>
              <a:t>downsample</a:t>
            </a:r>
            <a:r>
              <a:rPr lang="en-US" sz="1600" dirty="0">
                <a:latin typeface="Segoe UI Light" panose="020B0502040204020203" pitchFamily="34" charset="0"/>
                <a:cs typeface="Segoe UI Light" panose="020B0502040204020203" pitchFamily="34" charset="0"/>
              </a:rPr>
              <a:t> the dimensions of the feature maps. Pooling is applied on each feature map independently.</a:t>
            </a:r>
            <a:endParaRPr lang="en-DE"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26293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Convolutional Neural Networks</a:t>
            </a:r>
          </a:p>
        </p:txBody>
      </p:sp>
      <p:sp>
        <p:nvSpPr>
          <p:cNvPr id="9" name="TextBox 8">
            <a:extLst>
              <a:ext uri="{FF2B5EF4-FFF2-40B4-BE49-F238E27FC236}">
                <a16:creationId xmlns:a16="http://schemas.microsoft.com/office/drawing/2014/main" id="{B0CBFB02-CB0A-FF39-A342-6D1299EE1899}"/>
              </a:ext>
            </a:extLst>
          </p:cNvPr>
          <p:cNvSpPr txBox="1"/>
          <p:nvPr/>
        </p:nvSpPr>
        <p:spPr>
          <a:xfrm>
            <a:off x="1236690" y="4369342"/>
            <a:ext cx="3659401" cy="1600438"/>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Many of these layers can be placed successively, to extract even more complex features. The second Conv Layer gets the feature maps from the first Conv Layer as input.</a:t>
            </a:r>
          </a:p>
          <a:p>
            <a:endParaRPr lang="en-DE"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79C66671-789F-3486-4BCB-06421B7A1557}"/>
              </a:ext>
            </a:extLst>
          </p:cNvPr>
          <p:cNvPicPr>
            <a:picLocks noChangeAspect="1"/>
          </p:cNvPicPr>
          <p:nvPr/>
        </p:nvPicPr>
        <p:blipFill>
          <a:blip r:embed="rId3"/>
          <a:stretch>
            <a:fillRect/>
          </a:stretch>
        </p:blipFill>
        <p:spPr>
          <a:xfrm>
            <a:off x="1236690" y="2586917"/>
            <a:ext cx="7079593" cy="1684166"/>
          </a:xfrm>
          <a:prstGeom prst="rect">
            <a:avLst/>
          </a:prstGeom>
        </p:spPr>
      </p:pic>
      <p:sp>
        <p:nvSpPr>
          <p:cNvPr id="11" name="TextBox 10">
            <a:extLst>
              <a:ext uri="{FF2B5EF4-FFF2-40B4-BE49-F238E27FC236}">
                <a16:creationId xmlns:a16="http://schemas.microsoft.com/office/drawing/2014/main" id="{7E1FD690-2888-5503-DFDB-913EDFA7BE6D}"/>
              </a:ext>
            </a:extLst>
          </p:cNvPr>
          <p:cNvSpPr txBox="1"/>
          <p:nvPr/>
        </p:nvSpPr>
        <p:spPr>
          <a:xfrm>
            <a:off x="5058265" y="4369342"/>
            <a:ext cx="3659401" cy="1323439"/>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The feature maps of the final Conv Layer are flattened (into a vector) and fed into a fully connected layer which, in turn, is followed by more fully connected layers to finally obtain the output.</a:t>
            </a:r>
            <a:endParaRPr lang="en-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01711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Computer Vision 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Deep Learning for Computer Vision </a:t>
            </a:r>
            <a:r>
              <a:rPr lang="en-US" sz="1800" dirty="0" err="1">
                <a:hlinkClick r:id="rId3"/>
              </a:rPr>
              <a:t>Standford</a:t>
            </a:r>
            <a:r>
              <a:rPr lang="en-US" sz="1800" dirty="0">
                <a:hlinkClick r:id="rId3"/>
              </a:rPr>
              <a:t> Course</a:t>
            </a:r>
            <a:endParaRPr lang="en-US" sz="1800" dirty="0"/>
          </a:p>
          <a:p>
            <a:pPr marL="342900" indent="-342900">
              <a:buFont typeface="Arial" panose="020B0604020202020204" pitchFamily="34" charset="0"/>
              <a:buChar char="•"/>
            </a:pPr>
            <a:r>
              <a:rPr lang="en-US" sz="1800" dirty="0">
                <a:hlinkClick r:id="rId4"/>
              </a:rPr>
              <a:t>Convolutional Neural Networks Coursera Course</a:t>
            </a:r>
            <a:endParaRPr lang="en-US" sz="1800" dirty="0"/>
          </a:p>
          <a:p>
            <a:pPr marL="342900" indent="-342900">
              <a:buFont typeface="Arial" panose="020B0604020202020204" pitchFamily="34" charset="0"/>
              <a:buChar char="•"/>
            </a:pPr>
            <a:r>
              <a:rPr lang="en-US" sz="1800" dirty="0">
                <a:hlinkClick r:id="rId5"/>
              </a:rPr>
              <a:t>An Introduction to Convolutional Neural Networks Paper</a:t>
            </a:r>
            <a:endParaRPr lang="en-US" sz="1600" dirty="0"/>
          </a:p>
        </p:txBody>
      </p:sp>
    </p:spTree>
    <p:extLst>
      <p:ext uri="{BB962C8B-B14F-4D97-AF65-F5344CB8AC3E}">
        <p14:creationId xmlns:p14="http://schemas.microsoft.com/office/powerpoint/2010/main" val="14520127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81722CB-48F0-C15B-C94D-E1D17D7BE507}"/>
              </a:ext>
            </a:extLst>
          </p:cNvPr>
          <p:cNvSpPr>
            <a:spLocks noGrp="1"/>
          </p:cNvSpPr>
          <p:nvPr>
            <p:ph type="body" sz="quarter" idx="10"/>
          </p:nvPr>
        </p:nvSpPr>
        <p:spPr/>
        <p:txBody>
          <a:bodyPr/>
          <a:lstStyle/>
          <a:p>
            <a:r>
              <a:rPr lang="en-US" b="1" i="0">
                <a:solidFill>
                  <a:srgbClr val="FFFFFF"/>
                </a:solidFill>
                <a:effectLst/>
                <a:latin typeface="Segoe UI Semibold" panose="020B0702040204020203" pitchFamily="34" charset="0"/>
              </a:rPr>
              <a:t>Natural Language Processing (NLP)</a:t>
            </a:r>
            <a:endParaRPr lang="en-DE"/>
          </a:p>
        </p:txBody>
      </p:sp>
      <p:sp>
        <p:nvSpPr>
          <p:cNvPr id="10" name="Text Placeholder 9">
            <a:extLst>
              <a:ext uri="{FF2B5EF4-FFF2-40B4-BE49-F238E27FC236}">
                <a16:creationId xmlns:a16="http://schemas.microsoft.com/office/drawing/2014/main" id="{DECAE686-B12D-E7BA-A6B7-57324F64F889}"/>
              </a:ext>
            </a:extLst>
          </p:cNvPr>
          <p:cNvSpPr>
            <a:spLocks noGrp="1"/>
          </p:cNvSpPr>
          <p:nvPr>
            <p:ph type="body" sz="quarter" idx="11"/>
          </p:nvPr>
        </p:nvSpPr>
        <p:spPr/>
        <p:txBody>
          <a:bodyPr/>
          <a:lstStyle/>
          <a:p>
            <a:r>
              <a:rPr lang="en-US"/>
              <a:t>NLP Overview, Application, Use Cases, State-of-Arts Techniques </a:t>
            </a:r>
            <a:endParaRPr lang="en-DE"/>
          </a:p>
        </p:txBody>
      </p:sp>
    </p:spTree>
    <p:extLst>
      <p:ext uri="{BB962C8B-B14F-4D97-AF65-F5344CB8AC3E}">
        <p14:creationId xmlns:p14="http://schemas.microsoft.com/office/powerpoint/2010/main" val="7910037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2296E-9BA9-839F-99A6-681A565779F5}"/>
              </a:ext>
            </a:extLst>
          </p:cNvPr>
          <p:cNvPicPr>
            <a:picLocks noChangeAspect="1"/>
          </p:cNvPicPr>
          <p:nvPr/>
        </p:nvPicPr>
        <p:blipFill>
          <a:blip r:embed="rId2"/>
          <a:stretch>
            <a:fillRect/>
          </a:stretch>
        </p:blipFill>
        <p:spPr>
          <a:xfrm>
            <a:off x="6825675" y="2802962"/>
            <a:ext cx="5117544" cy="2434114"/>
          </a:xfrm>
          <a:prstGeom prst="rect">
            <a:avLst/>
          </a:prstGeom>
        </p:spPr>
      </p:pic>
      <p:sp>
        <p:nvSpPr>
          <p:cNvPr id="2" name="Content Placeholder 1">
            <a:extLst>
              <a:ext uri="{FF2B5EF4-FFF2-40B4-BE49-F238E27FC236}">
                <a16:creationId xmlns:a16="http://schemas.microsoft.com/office/drawing/2014/main" id="{511BDF29-185A-8E58-2875-76845073320B}"/>
              </a:ext>
            </a:extLst>
          </p:cNvPr>
          <p:cNvSpPr>
            <a:spLocks noGrp="1"/>
          </p:cNvSpPr>
          <p:nvPr>
            <p:ph idx="1"/>
          </p:nvPr>
        </p:nvSpPr>
        <p:spPr>
          <a:xfrm>
            <a:off x="691376" y="3000188"/>
            <a:ext cx="6581989" cy="2755622"/>
          </a:xfrm>
        </p:spPr>
        <p:txBody>
          <a:bodyPr/>
          <a:lstStyle/>
          <a:p>
            <a:r>
              <a:rPr lang="en-US"/>
              <a:t>Natural Language Processing is a form of AI that gives machines the ability to </a:t>
            </a:r>
            <a:r>
              <a:rPr lang="en-US" b="1"/>
              <a:t>read</a:t>
            </a:r>
            <a:r>
              <a:rPr lang="en-US"/>
              <a:t>, to </a:t>
            </a:r>
            <a:r>
              <a:rPr lang="en-US" b="1"/>
              <a:t>understand </a:t>
            </a:r>
            <a:r>
              <a:rPr lang="en-US"/>
              <a:t>and </a:t>
            </a:r>
            <a:r>
              <a:rPr lang="en-US" b="1"/>
              <a:t>interpret human language</a:t>
            </a:r>
            <a:r>
              <a:rPr lang="en-US"/>
              <a:t>. </a:t>
            </a:r>
          </a:p>
          <a:p>
            <a:r>
              <a:rPr lang="en-US"/>
              <a:t>With NLP, machines can make sense of written or spoken text and perform tasks including speech recognition, sentiment analysis, and automatic text summarization.</a:t>
            </a:r>
          </a:p>
          <a:p>
            <a:endParaRPr lang="en-DE"/>
          </a:p>
        </p:txBody>
      </p:sp>
      <p:sp>
        <p:nvSpPr>
          <p:cNvPr id="3" name="Title 2">
            <a:extLst>
              <a:ext uri="{FF2B5EF4-FFF2-40B4-BE49-F238E27FC236}">
                <a16:creationId xmlns:a16="http://schemas.microsoft.com/office/drawing/2014/main" id="{8AE9C0EE-0D0F-F1C6-546A-6EFC5308B5B4}"/>
              </a:ext>
            </a:extLst>
          </p:cNvPr>
          <p:cNvSpPr>
            <a:spLocks noGrp="1"/>
          </p:cNvSpPr>
          <p:nvPr>
            <p:ph type="title"/>
          </p:nvPr>
        </p:nvSpPr>
        <p:spPr/>
        <p:txBody>
          <a:bodyPr/>
          <a:lstStyle/>
          <a:p>
            <a:r>
              <a:rPr lang="en-US"/>
              <a:t>NLP Overview</a:t>
            </a:r>
            <a:endParaRPr lang="en-DE"/>
          </a:p>
        </p:txBody>
      </p:sp>
      <p:sp>
        <p:nvSpPr>
          <p:cNvPr id="6" name="Content Placeholder 1">
            <a:extLst>
              <a:ext uri="{FF2B5EF4-FFF2-40B4-BE49-F238E27FC236}">
                <a16:creationId xmlns:a16="http://schemas.microsoft.com/office/drawing/2014/main" id="{840E013C-BACF-452F-6F0D-145B72BAF451}"/>
              </a:ext>
            </a:extLst>
          </p:cNvPr>
          <p:cNvSpPr txBox="1">
            <a:spLocks/>
          </p:cNvSpPr>
          <p:nvPr/>
        </p:nvSpPr>
        <p:spPr>
          <a:xfrm>
            <a:off x="712300" y="1114614"/>
            <a:ext cx="10783229" cy="6484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AI is an umbrella term for machines that can simulate human intelligence, while NLP and ML are both </a:t>
            </a:r>
            <a:r>
              <a:rPr lang="en-US" b="1"/>
              <a:t>subfields of AI</a:t>
            </a:r>
            <a:r>
              <a:rPr lang="en-US"/>
              <a:t>. </a:t>
            </a:r>
          </a:p>
          <a:p>
            <a:r>
              <a:rPr lang="en-US"/>
              <a:t>While we are using NLP to redefine how machines understand human languages and behavior, </a:t>
            </a:r>
            <a:r>
              <a:rPr lang="en-US" b="1"/>
              <a:t>Deep learning </a:t>
            </a:r>
            <a:r>
              <a:rPr lang="en-US"/>
              <a:t>is enriching NLP applications. Deep learning and vector-mapping make natural language processing more accurate without the need for much human intervention. </a:t>
            </a:r>
          </a:p>
          <a:p>
            <a:endParaRPr lang="en-US"/>
          </a:p>
          <a:p>
            <a:endParaRPr lang="en-DE"/>
          </a:p>
        </p:txBody>
      </p:sp>
    </p:spTree>
    <p:extLst>
      <p:ext uri="{BB962C8B-B14F-4D97-AF65-F5344CB8AC3E}">
        <p14:creationId xmlns:p14="http://schemas.microsoft.com/office/powerpoint/2010/main" val="24121978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 </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6" y="1105647"/>
            <a:ext cx="10783229" cy="4769691"/>
          </a:xfrm>
        </p:spPr>
        <p:txBody>
          <a:bodyPr/>
          <a:lstStyle/>
          <a:p>
            <a:r>
              <a:rPr lang="en-US"/>
              <a:t>Some NLP-based solutions include translation, speech recognition, sentiment analysis, question/answer systems, chatbots, automatic text summarization, market intelligence, automatic text classification, and automatic grammar checking. These technologies help organizations to analyze data, discover insights, automate time-consuming processes and/or gain competitive advantages.</a:t>
            </a:r>
          </a:p>
          <a:p>
            <a:pPr marL="342900" indent="-342900">
              <a:buFont typeface="Arial" panose="020B0604020202020204" pitchFamily="34" charset="0"/>
              <a:buChar char="•"/>
            </a:pPr>
            <a:r>
              <a:rPr lang="en-US" b="1"/>
              <a:t>Sentiment Analysis</a:t>
            </a:r>
            <a:r>
              <a:rPr lang="en-US"/>
              <a:t>; able to recognize nuances in emotions and opinions ‒ and determine how positive or negative they are.</a:t>
            </a:r>
          </a:p>
          <a:p>
            <a:pPr marL="1028700" lvl="1" indent="-342900">
              <a:buFont typeface="Arial" panose="020B0604020202020204" pitchFamily="34" charset="0"/>
              <a:buChar char="•"/>
            </a:pPr>
            <a:r>
              <a:rPr lang="en-US"/>
              <a:t>Evaluate public opinion</a:t>
            </a:r>
          </a:p>
          <a:p>
            <a:pPr marL="1028700" lvl="1" indent="-342900">
              <a:buFont typeface="Arial" panose="020B0604020202020204" pitchFamily="34" charset="0"/>
              <a:buChar char="•"/>
            </a:pPr>
            <a:r>
              <a:rPr lang="en-US"/>
              <a:t>Monitor brand reputation</a:t>
            </a:r>
          </a:p>
          <a:p>
            <a:pPr marL="1028700" lvl="1" indent="-342900">
              <a:buFont typeface="Arial" panose="020B0604020202020204" pitchFamily="34" charset="0"/>
              <a:buChar char="•"/>
            </a:pPr>
            <a:r>
              <a:rPr lang="en-US"/>
              <a:t>Understand the customer experience</a:t>
            </a:r>
          </a:p>
          <a:p>
            <a:pPr marL="1028700" lvl="1" indent="-342900">
              <a:buFont typeface="Arial" panose="020B0604020202020204" pitchFamily="34" charset="0"/>
              <a:buChar char="•"/>
            </a:pPr>
            <a:r>
              <a:rPr lang="en-US">
                <a:hlinkClick r:id="rId2"/>
              </a:rPr>
              <a:t>Online Sentiment Analysis</a:t>
            </a:r>
            <a:endParaRPr lang="en-US"/>
          </a:p>
          <a:p>
            <a:pPr marL="342900" indent="-342900">
              <a:buFont typeface="Arial" panose="020B0604020202020204" pitchFamily="34" charset="0"/>
              <a:buChar char="•"/>
            </a:pPr>
            <a:r>
              <a:rPr lang="en-US" b="1"/>
              <a:t>Text Classification</a:t>
            </a:r>
            <a:r>
              <a:rPr lang="en-US"/>
              <a:t>; a text analysis task that also includes sentiment analysis, involves automatically understanding, processing, and categorizing unstructured text. </a:t>
            </a:r>
          </a:p>
          <a:p>
            <a:pPr marL="1028700" lvl="1" indent="-342900">
              <a:buFont typeface="Arial" panose="020B0604020202020204" pitchFamily="34" charset="0"/>
              <a:buChar char="•"/>
            </a:pPr>
            <a:r>
              <a:rPr lang="en-US"/>
              <a:t>Spam Detection</a:t>
            </a:r>
          </a:p>
          <a:p>
            <a:pPr marL="1028700" lvl="1" indent="-342900">
              <a:buFont typeface="Arial" panose="020B0604020202020204" pitchFamily="34" charset="0"/>
              <a:buChar char="•"/>
            </a:pPr>
            <a:endParaRPr lang="en-US"/>
          </a:p>
        </p:txBody>
      </p:sp>
    </p:spTree>
    <p:extLst>
      <p:ext uri="{BB962C8B-B14F-4D97-AF65-F5344CB8AC3E}">
        <p14:creationId xmlns:p14="http://schemas.microsoft.com/office/powerpoint/2010/main" val="6969309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Computer Vision (CV)</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Example Applications, Convolutional Neural Networks, Resources</a:t>
            </a:r>
            <a:endParaRPr lang="en-DE" dirty="0"/>
          </a:p>
        </p:txBody>
      </p:sp>
    </p:spTree>
    <p:extLst>
      <p:ext uri="{BB962C8B-B14F-4D97-AF65-F5344CB8AC3E}">
        <p14:creationId xmlns:p14="http://schemas.microsoft.com/office/powerpoint/2010/main" val="2901902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Chatbots</a:t>
            </a:r>
            <a:r>
              <a:rPr lang="en-US"/>
              <a:t> are programs used to provide automated answers to common customer queries.</a:t>
            </a:r>
          </a:p>
          <a:p>
            <a:pPr marL="1028700" lvl="1" indent="-342900">
              <a:buFont typeface="Arial" panose="020B0604020202020204" pitchFamily="34" charset="0"/>
              <a:buChar char="•"/>
            </a:pPr>
            <a:r>
              <a:rPr lang="en-US"/>
              <a:t>Customer support services</a:t>
            </a:r>
          </a:p>
          <a:p>
            <a:pPr marL="1028700" lvl="1" indent="-342900">
              <a:buFont typeface="Arial" panose="020B0604020202020204" pitchFamily="34" charset="0"/>
              <a:buChar char="•"/>
            </a:pPr>
            <a:r>
              <a:rPr lang="en-US"/>
              <a:t>In healthcare, they can collect intake data, help patients assess their symptoms, and determine next steps.</a:t>
            </a:r>
          </a:p>
          <a:p>
            <a:pPr marL="342900" indent="-342900">
              <a:buFont typeface="Arial" panose="020B0604020202020204" pitchFamily="34" charset="0"/>
              <a:buChar char="•"/>
            </a:pPr>
            <a:r>
              <a:rPr lang="en-US" b="1"/>
              <a:t>Text Extraction (NER); </a:t>
            </a:r>
            <a:r>
              <a:rPr lang="en-US"/>
              <a:t>automatically detects specific information in a text, such as names, companies, places, and more. </a:t>
            </a:r>
          </a:p>
          <a:p>
            <a:pPr marL="1028700" lvl="1" indent="-342900">
              <a:buFont typeface="Arial" panose="020B0604020202020204" pitchFamily="34" charset="0"/>
              <a:buChar char="•"/>
            </a:pPr>
            <a:r>
              <a:rPr lang="en-US"/>
              <a:t>Customer Support; sifting through incoming support tickets and identifying specific data, like company names, order numbers, and email addresses without needing to open and read every ticket. </a:t>
            </a:r>
          </a:p>
          <a:p>
            <a:pPr marL="1028700" lvl="1" indent="-342900">
              <a:buFont typeface="Arial" panose="020B0604020202020204" pitchFamily="34" charset="0"/>
              <a:buChar char="•"/>
            </a:pPr>
            <a:r>
              <a:rPr lang="en-US"/>
              <a:t>HR; Speed up the hiring process by summarizing applicants’ CVs</a:t>
            </a:r>
          </a:p>
          <a:p>
            <a:pPr marL="1028700" lvl="1" indent="-342900">
              <a:buFont typeface="Arial" panose="020B0604020202020204" pitchFamily="34" charset="0"/>
              <a:buChar char="•"/>
            </a:pPr>
            <a:r>
              <a:rPr lang="en-US"/>
              <a:t>Search Engines</a:t>
            </a:r>
          </a:p>
          <a:p>
            <a:pPr marL="1028700" lvl="1" indent="-342900">
              <a:buFont typeface="Arial" panose="020B0604020202020204" pitchFamily="34" charset="0"/>
              <a:buChar char="•"/>
            </a:pPr>
            <a:r>
              <a:rPr lang="en-US">
                <a:hlinkClick r:id="rId2"/>
              </a:rPr>
              <a:t>Keyword Extractor</a:t>
            </a:r>
            <a:endParaRPr lang="en-US"/>
          </a:p>
        </p:txBody>
      </p:sp>
      <p:pic>
        <p:nvPicPr>
          <p:cNvPr id="5" name="Picture 4">
            <a:extLst>
              <a:ext uri="{FF2B5EF4-FFF2-40B4-BE49-F238E27FC236}">
                <a16:creationId xmlns:a16="http://schemas.microsoft.com/office/drawing/2014/main" id="{A8F8E130-79DB-6381-39C4-F885D6AABF3D}"/>
              </a:ext>
            </a:extLst>
          </p:cNvPr>
          <p:cNvPicPr>
            <a:picLocks noChangeAspect="1"/>
          </p:cNvPicPr>
          <p:nvPr/>
        </p:nvPicPr>
        <p:blipFill>
          <a:blip r:embed="rId3"/>
          <a:stretch>
            <a:fillRect/>
          </a:stretch>
        </p:blipFill>
        <p:spPr>
          <a:xfrm>
            <a:off x="1301146" y="4988851"/>
            <a:ext cx="5334462" cy="1013548"/>
          </a:xfrm>
          <a:prstGeom prst="rect">
            <a:avLst/>
          </a:prstGeom>
        </p:spPr>
      </p:pic>
    </p:spTree>
    <p:extLst>
      <p:ext uri="{BB962C8B-B14F-4D97-AF65-F5344CB8AC3E}">
        <p14:creationId xmlns:p14="http://schemas.microsoft.com/office/powerpoint/2010/main" val="13978661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4A4A2-063C-A6B5-632D-78D2D694AB7B}"/>
              </a:ext>
            </a:extLst>
          </p:cNvPr>
          <p:cNvSpPr>
            <a:spLocks noGrp="1"/>
          </p:cNvSpPr>
          <p:nvPr>
            <p:ph type="title"/>
          </p:nvPr>
        </p:nvSpPr>
        <p:spPr/>
        <p:txBody>
          <a:bodyPr/>
          <a:lstStyle/>
          <a:p>
            <a:r>
              <a:rPr lang="en-US"/>
              <a:t>NLP Applications</a:t>
            </a:r>
            <a:endParaRPr lang="en-DE"/>
          </a:p>
        </p:txBody>
      </p:sp>
      <p:sp>
        <p:nvSpPr>
          <p:cNvPr id="4" name="Content Placeholder 1">
            <a:extLst>
              <a:ext uri="{FF2B5EF4-FFF2-40B4-BE49-F238E27FC236}">
                <a16:creationId xmlns:a16="http://schemas.microsoft.com/office/drawing/2014/main" id="{8B21C63E-9051-F067-6267-7EEE16D74BF2}"/>
              </a:ext>
            </a:extLst>
          </p:cNvPr>
          <p:cNvSpPr>
            <a:spLocks noGrp="1"/>
          </p:cNvSpPr>
          <p:nvPr>
            <p:ph idx="1"/>
          </p:nvPr>
        </p:nvSpPr>
        <p:spPr>
          <a:xfrm>
            <a:off x="691375" y="1253331"/>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b="1">
                <a:latin typeface="Segoe UI Light"/>
                <a:cs typeface="Segoe UI Light"/>
              </a:rPr>
              <a:t>Machine Translation, </a:t>
            </a:r>
            <a:r>
              <a:rPr lang="en-US">
                <a:latin typeface="Segoe UI Light"/>
                <a:cs typeface="Segoe UI Light"/>
              </a:rPr>
              <a:t>involves more than replacing words in one language with words from another.  Effective translation has to capture accurately the meaning and tone of the input language and translate it to text with the same meaning and desired impact in the output language. Machine translation tools are making good progress in terms of accuracy. </a:t>
            </a:r>
            <a:endParaRPr lang="en-US"/>
          </a:p>
          <a:p>
            <a:pPr marL="1028700" lvl="1" indent="-342900">
              <a:buFont typeface="Arial" panose="020B0604020202020204" pitchFamily="34" charset="0"/>
              <a:buChar char="•"/>
            </a:pPr>
            <a:r>
              <a:rPr lang="en-US"/>
              <a:t>Google Translate</a:t>
            </a:r>
          </a:p>
          <a:p>
            <a:pPr marL="342900" indent="-342900">
              <a:buFont typeface="Arial" panose="020B0604020202020204" pitchFamily="34" charset="0"/>
              <a:buChar char="•"/>
            </a:pPr>
            <a:r>
              <a:rPr lang="en-US" b="1"/>
              <a:t>Speech recognition </a:t>
            </a:r>
            <a:r>
              <a:rPr lang="en-US"/>
              <a:t>is a machine’s ability to identify and interpret phrases and words from spoken language and convert them into a machine-readable format. It uses NLP to allow computers to simulate human interaction, and ML to respond in a way that mimics human responses.</a:t>
            </a:r>
          </a:p>
          <a:p>
            <a:pPr marL="1028700" lvl="1" indent="-342900">
              <a:buFont typeface="Arial" panose="020B0604020202020204" pitchFamily="34" charset="0"/>
              <a:buChar char="•"/>
            </a:pPr>
            <a:r>
              <a:rPr lang="en-US"/>
              <a:t>Apple’s Siri, Amazon’s Alexa</a:t>
            </a:r>
          </a:p>
          <a:p>
            <a:pPr marL="342900" indent="-342900">
              <a:buChar char="•"/>
            </a:pPr>
            <a:r>
              <a:rPr lang="en-US" b="1">
                <a:latin typeface="Segoe UI Light"/>
                <a:cs typeface="Segoe UI Light"/>
              </a:rPr>
              <a:t>Text Summarization</a:t>
            </a:r>
            <a:endParaRPr lang="en-US" b="1"/>
          </a:p>
          <a:p>
            <a:pPr marL="342900" indent="-342900">
              <a:buChar char="•"/>
            </a:pPr>
            <a:r>
              <a:rPr lang="en-US" b="1">
                <a:latin typeface="Segoe UI Light"/>
                <a:cs typeface="Segoe UI Light"/>
              </a:rPr>
              <a:t>Topic Modelling</a:t>
            </a:r>
            <a:endParaRPr lang="en-US" b="1"/>
          </a:p>
          <a:p>
            <a:pPr marL="342900" indent="-342900"/>
            <a:endParaRPr lang="en-US"/>
          </a:p>
        </p:txBody>
      </p:sp>
    </p:spTree>
    <p:extLst>
      <p:ext uri="{BB962C8B-B14F-4D97-AF65-F5344CB8AC3E}">
        <p14:creationId xmlns:p14="http://schemas.microsoft.com/office/powerpoint/2010/main" val="24013471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14540C0-2CD9-9712-7D3A-5A6FF07EE46F}"/>
              </a:ext>
            </a:extLst>
          </p:cNvPr>
          <p:cNvSpPr txBox="1">
            <a:spLocks/>
          </p:cNvSpPr>
          <p:nvPr/>
        </p:nvSpPr>
        <p:spPr>
          <a:xfrm>
            <a:off x="676845" y="268717"/>
            <a:ext cx="10783229"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State-of-art DL Techniques in NLP</a:t>
            </a:r>
            <a:endParaRPr lang="en-DE"/>
          </a:p>
        </p:txBody>
      </p:sp>
      <p:graphicFrame>
        <p:nvGraphicFramePr>
          <p:cNvPr id="2" name="Diagram 1">
            <a:extLst>
              <a:ext uri="{FF2B5EF4-FFF2-40B4-BE49-F238E27FC236}">
                <a16:creationId xmlns:a16="http://schemas.microsoft.com/office/drawing/2014/main" id="{108C53FB-DF96-1E98-36C4-9C99092BF7D5}"/>
              </a:ext>
            </a:extLst>
          </p:cNvPr>
          <p:cNvGraphicFramePr/>
          <p:nvPr/>
        </p:nvGraphicFramePr>
        <p:xfrm>
          <a:off x="676845" y="999920"/>
          <a:ext cx="7329089" cy="5210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A0E3140-5E94-9B62-3F0A-6A24A8F2E357}"/>
              </a:ext>
            </a:extLst>
          </p:cNvPr>
          <p:cNvPicPr>
            <a:picLocks noChangeAspect="1"/>
          </p:cNvPicPr>
          <p:nvPr/>
        </p:nvPicPr>
        <p:blipFill>
          <a:blip r:embed="rId7"/>
          <a:stretch>
            <a:fillRect/>
          </a:stretch>
        </p:blipFill>
        <p:spPr>
          <a:xfrm>
            <a:off x="9306871" y="1197272"/>
            <a:ext cx="1306723" cy="1386812"/>
          </a:xfrm>
          <a:prstGeom prst="rect">
            <a:avLst/>
          </a:prstGeom>
        </p:spPr>
      </p:pic>
      <p:pic>
        <p:nvPicPr>
          <p:cNvPr id="12" name="Picture 11">
            <a:extLst>
              <a:ext uri="{FF2B5EF4-FFF2-40B4-BE49-F238E27FC236}">
                <a16:creationId xmlns:a16="http://schemas.microsoft.com/office/drawing/2014/main" id="{4798F9E3-6DE6-9A32-987B-10C7C8AA7EE0}"/>
              </a:ext>
            </a:extLst>
          </p:cNvPr>
          <p:cNvPicPr>
            <a:picLocks noChangeAspect="1"/>
          </p:cNvPicPr>
          <p:nvPr/>
        </p:nvPicPr>
        <p:blipFill>
          <a:blip r:embed="rId8"/>
          <a:stretch>
            <a:fillRect/>
          </a:stretch>
        </p:blipFill>
        <p:spPr>
          <a:xfrm>
            <a:off x="8193846" y="2901113"/>
            <a:ext cx="3712457" cy="1055773"/>
          </a:xfrm>
          <a:prstGeom prst="rect">
            <a:avLst/>
          </a:prstGeom>
        </p:spPr>
      </p:pic>
      <p:pic>
        <p:nvPicPr>
          <p:cNvPr id="15" name="Picture 14">
            <a:extLst>
              <a:ext uri="{FF2B5EF4-FFF2-40B4-BE49-F238E27FC236}">
                <a16:creationId xmlns:a16="http://schemas.microsoft.com/office/drawing/2014/main" id="{6BB5BB4E-231D-0323-9830-A0DFB1D5C823}"/>
              </a:ext>
            </a:extLst>
          </p:cNvPr>
          <p:cNvPicPr>
            <a:picLocks noChangeAspect="1"/>
          </p:cNvPicPr>
          <p:nvPr/>
        </p:nvPicPr>
        <p:blipFill>
          <a:blip r:embed="rId9"/>
          <a:stretch>
            <a:fillRect/>
          </a:stretch>
        </p:blipFill>
        <p:spPr>
          <a:xfrm>
            <a:off x="8657436" y="4054828"/>
            <a:ext cx="2605594" cy="2155198"/>
          </a:xfrm>
          <a:prstGeom prst="rect">
            <a:avLst/>
          </a:prstGeom>
        </p:spPr>
      </p:pic>
    </p:spTree>
    <p:extLst>
      <p:ext uri="{BB962C8B-B14F-4D97-AF65-F5344CB8AC3E}">
        <p14:creationId xmlns:p14="http://schemas.microsoft.com/office/powerpoint/2010/main" val="29663382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vert="horz" lIns="91440" tIns="45720" rIns="91440" bIns="45720" rtlCol="0" anchor="t">
            <a:noAutofit/>
          </a:bodyPr>
          <a:lstStyle/>
          <a:p>
            <a:pPr marL="342900" indent="-342900">
              <a:buFont typeface="Arial" panose="020B0604020202020204" pitchFamily="34" charset="0"/>
              <a:buChar char="•"/>
            </a:pPr>
            <a:r>
              <a:rPr lang="en-US" sz="1600">
                <a:hlinkClick r:id="rId3"/>
              </a:rPr>
              <a:t>Monkey Learn</a:t>
            </a:r>
          </a:p>
          <a:p>
            <a:pPr marL="342900" indent="-342900">
              <a:buFont typeface="Arial" panose="020B0604020202020204" pitchFamily="34" charset="0"/>
              <a:buChar char="•"/>
            </a:pPr>
            <a:r>
              <a:rPr lang="en-US" sz="1600">
                <a:hlinkClick r:id="rId4"/>
              </a:rPr>
              <a:t>IBM</a:t>
            </a:r>
          </a:p>
          <a:p>
            <a:pPr marL="342900" indent="-342900">
              <a:buFont typeface="Arial" panose="020B0604020202020204" pitchFamily="34" charset="0"/>
              <a:buChar char="•"/>
            </a:pPr>
            <a:r>
              <a:rPr lang="en-US" sz="1600">
                <a:hlinkClick r:id="rId5"/>
              </a:rPr>
              <a:t>Towards Data Science</a:t>
            </a:r>
            <a:endParaRPr lang="en-US" sz="1600"/>
          </a:p>
        </p:txBody>
      </p:sp>
    </p:spTree>
    <p:extLst>
      <p:ext uri="{BB962C8B-B14F-4D97-AF65-F5344CB8AC3E}">
        <p14:creationId xmlns:p14="http://schemas.microsoft.com/office/powerpoint/2010/main" val="36967509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dirty="0"/>
              <a:t>Graph Neural Networks (GNNs)</a:t>
            </a:r>
            <a:endParaRPr lang="en-DE" dirty="0"/>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dirty="0"/>
              <a:t>Definition, Overview, Example Applications, Resources</a:t>
            </a:r>
            <a:br>
              <a:rPr lang="en-US" dirty="0"/>
            </a:br>
            <a:endParaRPr lang="en-DE" dirty="0"/>
          </a:p>
        </p:txBody>
      </p:sp>
    </p:spTree>
    <p:extLst>
      <p:ext uri="{BB962C8B-B14F-4D97-AF65-F5344CB8AC3E}">
        <p14:creationId xmlns:p14="http://schemas.microsoft.com/office/powerpoint/2010/main" val="24460107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a:extLst>
              <a:ext uri="{FF2B5EF4-FFF2-40B4-BE49-F238E27FC236}">
                <a16:creationId xmlns:a16="http://schemas.microsoft.com/office/drawing/2014/main" id="{B1A24519-C8D2-77A4-3C3B-90A84328ECA5}"/>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Many of the following slides are inspired by and include screenshots taken from Jure </a:t>
            </a:r>
            <a:r>
              <a:rPr lang="en-US" dirty="0" err="1"/>
              <a:t>Leskovec</a:t>
            </a:r>
            <a:r>
              <a:rPr lang="en-US" dirty="0"/>
              <a:t>’ class Stanford CS224W: Machine Learning with Graphs.</a:t>
            </a:r>
            <a:endParaRPr lang="en-DE" dirty="0"/>
          </a:p>
        </p:txBody>
      </p:sp>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Acknowledgement</a:t>
            </a:r>
          </a:p>
        </p:txBody>
      </p:sp>
    </p:spTree>
    <p:extLst>
      <p:ext uri="{BB962C8B-B14F-4D97-AF65-F5344CB8AC3E}">
        <p14:creationId xmlns:p14="http://schemas.microsoft.com/office/powerpoint/2010/main" val="28159278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Graphs Introduction</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Graphs are a general language for describing and analyzing entities with relations / interactions.</a:t>
            </a:r>
          </a:p>
        </p:txBody>
      </p:sp>
      <p:grpSp>
        <p:nvGrpSpPr>
          <p:cNvPr id="76" name="Group 75">
            <a:extLst>
              <a:ext uri="{FF2B5EF4-FFF2-40B4-BE49-F238E27FC236}">
                <a16:creationId xmlns:a16="http://schemas.microsoft.com/office/drawing/2014/main" id="{846EEABA-D834-4682-7409-30A3241BAC67}"/>
              </a:ext>
            </a:extLst>
          </p:cNvPr>
          <p:cNvGrpSpPr/>
          <p:nvPr/>
        </p:nvGrpSpPr>
        <p:grpSpPr>
          <a:xfrm>
            <a:off x="6904035" y="2513978"/>
            <a:ext cx="2315543" cy="2204256"/>
            <a:chOff x="8273001" y="2090116"/>
            <a:chExt cx="2315543" cy="2204256"/>
          </a:xfrm>
          <a:solidFill>
            <a:schemeClr val="tx1"/>
          </a:solidFill>
        </p:grpSpPr>
        <p:sp>
          <p:nvSpPr>
            <p:cNvPr id="77" name="Flowchart: Connector 76">
              <a:extLst>
                <a:ext uri="{FF2B5EF4-FFF2-40B4-BE49-F238E27FC236}">
                  <a16:creationId xmlns:a16="http://schemas.microsoft.com/office/drawing/2014/main" id="{435BAFEC-E8DD-DDC9-7911-34D3D3F949A3}"/>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8" name="Flowchart: Connector 77">
              <a:extLst>
                <a:ext uri="{FF2B5EF4-FFF2-40B4-BE49-F238E27FC236}">
                  <a16:creationId xmlns:a16="http://schemas.microsoft.com/office/drawing/2014/main" id="{955469E8-0D97-5373-1D02-9D6CC1C8C6BD}"/>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9" name="Flowchart: Connector 78">
              <a:extLst>
                <a:ext uri="{FF2B5EF4-FFF2-40B4-BE49-F238E27FC236}">
                  <a16:creationId xmlns:a16="http://schemas.microsoft.com/office/drawing/2014/main" id="{A32128BA-DF30-A9BA-8348-D38742141426}"/>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80" name="Flowchart: Connector 79">
              <a:extLst>
                <a:ext uri="{FF2B5EF4-FFF2-40B4-BE49-F238E27FC236}">
                  <a16:creationId xmlns:a16="http://schemas.microsoft.com/office/drawing/2014/main" id="{45B4D2F4-EFFE-5308-C755-84ABF5CBA04A}"/>
                </a:ext>
              </a:extLst>
            </p:cNvPr>
            <p:cNvSpPr/>
            <p:nvPr/>
          </p:nvSpPr>
          <p:spPr>
            <a:xfrm>
              <a:off x="8273001" y="254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81" name="Flowchart: Connector 80">
              <a:extLst>
                <a:ext uri="{FF2B5EF4-FFF2-40B4-BE49-F238E27FC236}">
                  <a16:creationId xmlns:a16="http://schemas.microsoft.com/office/drawing/2014/main" id="{D98E6877-9F75-08DF-78ED-151DCC741BF3}"/>
                </a:ext>
              </a:extLst>
            </p:cNvPr>
            <p:cNvSpPr/>
            <p:nvPr/>
          </p:nvSpPr>
          <p:spPr>
            <a:xfrm>
              <a:off x="9713135" y="291155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82" name="Flowchart: Connector 81">
              <a:extLst>
                <a:ext uri="{FF2B5EF4-FFF2-40B4-BE49-F238E27FC236}">
                  <a16:creationId xmlns:a16="http://schemas.microsoft.com/office/drawing/2014/main" id="{CF565517-1A2D-08AC-03AA-EEB29CE17BF4}"/>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cxnSp>
          <p:nvCxnSpPr>
            <p:cNvPr id="83" name="Straight Connector 82">
              <a:extLst>
                <a:ext uri="{FF2B5EF4-FFF2-40B4-BE49-F238E27FC236}">
                  <a16:creationId xmlns:a16="http://schemas.microsoft.com/office/drawing/2014/main" id="{6737A8AB-5C55-0D63-F022-CB5C94C3259A}"/>
                </a:ext>
              </a:extLst>
            </p:cNvPr>
            <p:cNvCxnSpPr>
              <a:cxnSpLocks/>
              <a:stCxn id="80" idx="7"/>
              <a:endCxn id="77"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A1FA2F-55E6-49B7-62FC-18BA991CE755}"/>
                </a:ext>
              </a:extLst>
            </p:cNvPr>
            <p:cNvCxnSpPr>
              <a:cxnSpLocks/>
              <a:stCxn id="80" idx="5"/>
              <a:endCxn id="79"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B40CF07-EDB9-9312-BDB5-7F8D27363B74}"/>
                </a:ext>
              </a:extLst>
            </p:cNvPr>
            <p:cNvCxnSpPr>
              <a:cxnSpLocks/>
              <a:stCxn id="78" idx="0"/>
              <a:endCxn id="79" idx="4"/>
            </p:cNvCxnSpPr>
            <p:nvPr/>
          </p:nvCxnSpPr>
          <p:spPr>
            <a:xfrm flipV="1">
              <a:off x="8745461" y="3396580"/>
              <a:ext cx="253736" cy="5353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9EC618-92DD-F144-22A5-202A1689B218}"/>
                </a:ext>
              </a:extLst>
            </p:cNvPr>
            <p:cNvCxnSpPr>
              <a:cxnSpLocks/>
              <a:stCxn id="81" idx="2"/>
              <a:endCxn id="79"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A8C2BD-7265-358B-249C-976E005F7BA9}"/>
                </a:ext>
              </a:extLst>
            </p:cNvPr>
            <p:cNvCxnSpPr>
              <a:cxnSpLocks/>
              <a:stCxn id="82" idx="2"/>
              <a:endCxn id="78"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Flowchart: Connector 87">
              <a:extLst>
                <a:ext uri="{FF2B5EF4-FFF2-40B4-BE49-F238E27FC236}">
                  <a16:creationId xmlns:a16="http://schemas.microsoft.com/office/drawing/2014/main" id="{8D80D526-A9D3-5B0D-502D-697EEFE2B478}"/>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cxnSp>
          <p:nvCxnSpPr>
            <p:cNvPr id="89" name="Straight Connector 88">
              <a:extLst>
                <a:ext uri="{FF2B5EF4-FFF2-40B4-BE49-F238E27FC236}">
                  <a16:creationId xmlns:a16="http://schemas.microsoft.com/office/drawing/2014/main" id="{F42594DB-BBA8-9060-3DEB-099A6DE53FA7}"/>
                </a:ext>
              </a:extLst>
            </p:cNvPr>
            <p:cNvCxnSpPr>
              <a:cxnSpLocks/>
              <a:stCxn id="81" idx="7"/>
              <a:endCxn id="88"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4429579-3B76-0905-BA85-65ABF8317674}"/>
                </a:ext>
              </a:extLst>
            </p:cNvPr>
            <p:cNvCxnSpPr>
              <a:cxnSpLocks/>
              <a:stCxn id="81" idx="1"/>
              <a:endCxn id="77" idx="5"/>
            </p:cNvCxnSpPr>
            <p:nvPr/>
          </p:nvCxnSpPr>
          <p:spPr>
            <a:xfrm flipH="1" flipV="1">
              <a:off x="9495513" y="2397395"/>
              <a:ext cx="270343" cy="5668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0623C8E1-BC50-4952-C8C1-788C02904E9B}"/>
              </a:ext>
            </a:extLst>
          </p:cNvPr>
          <p:cNvGrpSpPr/>
          <p:nvPr/>
        </p:nvGrpSpPr>
        <p:grpSpPr>
          <a:xfrm>
            <a:off x="2545315" y="2513978"/>
            <a:ext cx="2315543" cy="2204256"/>
            <a:chOff x="8273001" y="2090116"/>
            <a:chExt cx="2315543" cy="2204256"/>
          </a:xfrm>
          <a:solidFill>
            <a:schemeClr val="tx1"/>
          </a:solidFill>
        </p:grpSpPr>
        <p:sp>
          <p:nvSpPr>
            <p:cNvPr id="92" name="Flowchart: Connector 91">
              <a:extLst>
                <a:ext uri="{FF2B5EF4-FFF2-40B4-BE49-F238E27FC236}">
                  <a16:creationId xmlns:a16="http://schemas.microsoft.com/office/drawing/2014/main" id="{6319637D-840C-168D-2292-C50F43C9A1CA}"/>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3" name="Flowchart: Connector 92">
              <a:extLst>
                <a:ext uri="{FF2B5EF4-FFF2-40B4-BE49-F238E27FC236}">
                  <a16:creationId xmlns:a16="http://schemas.microsoft.com/office/drawing/2014/main" id="{5E65FCF3-7616-EA11-1C42-0CC6502FE015}"/>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4" name="Flowchart: Connector 93">
              <a:extLst>
                <a:ext uri="{FF2B5EF4-FFF2-40B4-BE49-F238E27FC236}">
                  <a16:creationId xmlns:a16="http://schemas.microsoft.com/office/drawing/2014/main" id="{10063621-8D92-F46E-6F74-534131E5BE9D}"/>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5" name="Flowchart: Connector 94">
              <a:extLst>
                <a:ext uri="{FF2B5EF4-FFF2-40B4-BE49-F238E27FC236}">
                  <a16:creationId xmlns:a16="http://schemas.microsoft.com/office/drawing/2014/main" id="{D8012B0E-AC55-3312-A5F5-8EE432D61683}"/>
                </a:ext>
              </a:extLst>
            </p:cNvPr>
            <p:cNvSpPr/>
            <p:nvPr/>
          </p:nvSpPr>
          <p:spPr>
            <a:xfrm>
              <a:off x="8273001" y="254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6" name="Flowchart: Connector 95">
              <a:extLst>
                <a:ext uri="{FF2B5EF4-FFF2-40B4-BE49-F238E27FC236}">
                  <a16:creationId xmlns:a16="http://schemas.microsoft.com/office/drawing/2014/main" id="{04EA8AA1-6FF7-3F84-18CF-D3A6EEA0AAE0}"/>
                </a:ext>
              </a:extLst>
            </p:cNvPr>
            <p:cNvSpPr/>
            <p:nvPr/>
          </p:nvSpPr>
          <p:spPr>
            <a:xfrm>
              <a:off x="9713135" y="291155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7" name="Flowchart: Connector 96">
              <a:extLst>
                <a:ext uri="{FF2B5EF4-FFF2-40B4-BE49-F238E27FC236}">
                  <a16:creationId xmlns:a16="http://schemas.microsoft.com/office/drawing/2014/main" id="{6E1AD2A4-430A-EEC8-A28F-2862D79F9F02}"/>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103" name="Flowchart: Connector 102">
              <a:extLst>
                <a:ext uri="{FF2B5EF4-FFF2-40B4-BE49-F238E27FC236}">
                  <a16:creationId xmlns:a16="http://schemas.microsoft.com/office/drawing/2014/main" id="{E6B92404-DB34-262A-1323-561517DF2C89}"/>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grpSp>
      <p:sp>
        <p:nvSpPr>
          <p:cNvPr id="106" name="TextBox 105">
            <a:extLst>
              <a:ext uri="{FF2B5EF4-FFF2-40B4-BE49-F238E27FC236}">
                <a16:creationId xmlns:a16="http://schemas.microsoft.com/office/drawing/2014/main" id="{0D2B7209-64CD-780F-8778-A1FCA5EB99B5}"/>
              </a:ext>
            </a:extLst>
          </p:cNvPr>
          <p:cNvSpPr txBox="1"/>
          <p:nvPr/>
        </p:nvSpPr>
        <p:spPr>
          <a:xfrm>
            <a:off x="1636254" y="5035432"/>
            <a:ext cx="4137726" cy="584775"/>
          </a:xfrm>
          <a:prstGeom prst="rect">
            <a:avLst/>
          </a:prstGeom>
          <a:noFill/>
        </p:spPr>
        <p:txBody>
          <a:bodyPr wrap="square">
            <a:spAutoFit/>
          </a:bodyPr>
          <a:lstStyle/>
          <a:p>
            <a:pPr algn="ctr"/>
            <a:r>
              <a:rPr lang="en-US" sz="3200" dirty="0"/>
              <a:t>Isolated Data Points</a:t>
            </a:r>
            <a:endParaRPr lang="en-DE" sz="3200" dirty="0"/>
          </a:p>
        </p:txBody>
      </p:sp>
      <p:sp>
        <p:nvSpPr>
          <p:cNvPr id="107" name="TextBox 106">
            <a:extLst>
              <a:ext uri="{FF2B5EF4-FFF2-40B4-BE49-F238E27FC236}">
                <a16:creationId xmlns:a16="http://schemas.microsoft.com/office/drawing/2014/main" id="{4008D6CC-4939-D7AC-39A4-3DC9F89C15E4}"/>
              </a:ext>
            </a:extLst>
          </p:cNvPr>
          <p:cNvSpPr txBox="1"/>
          <p:nvPr/>
        </p:nvSpPr>
        <p:spPr>
          <a:xfrm>
            <a:off x="5435599" y="5035432"/>
            <a:ext cx="5146605" cy="584775"/>
          </a:xfrm>
          <a:prstGeom prst="rect">
            <a:avLst/>
          </a:prstGeom>
          <a:noFill/>
        </p:spPr>
        <p:txBody>
          <a:bodyPr wrap="square">
            <a:spAutoFit/>
          </a:bodyPr>
          <a:lstStyle/>
          <a:p>
            <a:pPr algn="ctr"/>
            <a:r>
              <a:rPr lang="en-US" sz="3200" dirty="0"/>
              <a:t>Graph</a:t>
            </a:r>
            <a:endParaRPr lang="en-DE" sz="3200" dirty="0"/>
          </a:p>
        </p:txBody>
      </p:sp>
    </p:spTree>
    <p:extLst>
      <p:ext uri="{BB962C8B-B14F-4D97-AF65-F5344CB8AC3E}">
        <p14:creationId xmlns:p14="http://schemas.microsoft.com/office/powerpoint/2010/main" val="32271926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Many Types of Data are Graphs (1)</a:t>
            </a:r>
          </a:p>
        </p:txBody>
      </p:sp>
      <p:pic>
        <p:nvPicPr>
          <p:cNvPr id="84" name="Picture 83">
            <a:extLst>
              <a:ext uri="{FF2B5EF4-FFF2-40B4-BE49-F238E27FC236}">
                <a16:creationId xmlns:a16="http://schemas.microsoft.com/office/drawing/2014/main" id="{CEF3F7D2-F757-5397-6022-4EDD747B2DF2}"/>
              </a:ext>
            </a:extLst>
          </p:cNvPr>
          <p:cNvPicPr>
            <a:picLocks noChangeAspect="1"/>
          </p:cNvPicPr>
          <p:nvPr/>
        </p:nvPicPr>
        <p:blipFill>
          <a:blip r:embed="rId3"/>
          <a:stretch>
            <a:fillRect/>
          </a:stretch>
        </p:blipFill>
        <p:spPr>
          <a:xfrm>
            <a:off x="691376" y="1185863"/>
            <a:ext cx="7680464" cy="4737221"/>
          </a:xfrm>
          <a:prstGeom prst="rect">
            <a:avLst/>
          </a:prstGeom>
        </p:spPr>
      </p:pic>
    </p:spTree>
    <p:extLst>
      <p:ext uri="{BB962C8B-B14F-4D97-AF65-F5344CB8AC3E}">
        <p14:creationId xmlns:p14="http://schemas.microsoft.com/office/powerpoint/2010/main" val="41476262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Many Types of Data are Graphs (2)</a:t>
            </a:r>
          </a:p>
        </p:txBody>
      </p:sp>
      <p:pic>
        <p:nvPicPr>
          <p:cNvPr id="8" name="Picture 7">
            <a:extLst>
              <a:ext uri="{FF2B5EF4-FFF2-40B4-BE49-F238E27FC236}">
                <a16:creationId xmlns:a16="http://schemas.microsoft.com/office/drawing/2014/main" id="{9023C77F-EC9B-DA41-F2DE-343DD3781122}"/>
              </a:ext>
            </a:extLst>
          </p:cNvPr>
          <p:cNvPicPr>
            <a:picLocks noChangeAspect="1"/>
          </p:cNvPicPr>
          <p:nvPr/>
        </p:nvPicPr>
        <p:blipFill>
          <a:blip r:embed="rId3"/>
          <a:stretch>
            <a:fillRect/>
          </a:stretch>
        </p:blipFill>
        <p:spPr>
          <a:xfrm>
            <a:off x="589776" y="1185863"/>
            <a:ext cx="7863344" cy="4767896"/>
          </a:xfrm>
          <a:prstGeom prst="rect">
            <a:avLst/>
          </a:prstGeom>
        </p:spPr>
      </p:pic>
    </p:spTree>
    <p:extLst>
      <p:ext uri="{BB962C8B-B14F-4D97-AF65-F5344CB8AC3E}">
        <p14:creationId xmlns:p14="http://schemas.microsoft.com/office/powerpoint/2010/main" val="11647041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BE5E28-1BF6-33EE-1BFA-3C43D74BF9C9}"/>
              </a:ext>
            </a:extLst>
          </p:cNvPr>
          <p:cNvPicPr>
            <a:picLocks noChangeAspect="1"/>
          </p:cNvPicPr>
          <p:nvPr/>
        </p:nvPicPr>
        <p:blipFill>
          <a:blip r:embed="rId3"/>
          <a:stretch>
            <a:fillRect/>
          </a:stretch>
        </p:blipFill>
        <p:spPr>
          <a:xfrm>
            <a:off x="691376" y="1275281"/>
            <a:ext cx="7900019" cy="4661291"/>
          </a:xfrm>
          <a:prstGeom prst="rect">
            <a:avLst/>
          </a:prstGeom>
        </p:spPr>
      </p:pic>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Many Types of Data are Graphs (3)</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8629805" y="2242503"/>
            <a:ext cx="2814320" cy="843280"/>
          </a:xfrm>
        </p:spPr>
        <p:txBody>
          <a:bodyPr/>
          <a:lstStyle/>
          <a:p>
            <a:pPr marL="342900" indent="-342900">
              <a:buFont typeface="Arial" panose="020B0604020202020204" pitchFamily="34" charset="0"/>
              <a:buChar char="•"/>
            </a:pPr>
            <a:r>
              <a:rPr lang="en-US" b="1" dirty="0"/>
              <a:t>Other data can also be represented as graphs</a:t>
            </a:r>
          </a:p>
          <a:p>
            <a:pPr marL="1028700" lvl="1" indent="-342900">
              <a:buFont typeface="Arial" panose="020B0604020202020204" pitchFamily="34" charset="0"/>
              <a:buChar char="•"/>
            </a:pPr>
            <a:r>
              <a:rPr lang="en-US" sz="2000" dirty="0"/>
              <a:t>User-item relationships in recommender systems</a:t>
            </a:r>
          </a:p>
        </p:txBody>
      </p:sp>
    </p:spTree>
    <p:extLst>
      <p:ext uri="{BB962C8B-B14F-4D97-AF65-F5344CB8AC3E}">
        <p14:creationId xmlns:p14="http://schemas.microsoft.com/office/powerpoint/2010/main" val="28932445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Overview (1)</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Computer Vision is defined as </a:t>
            </a:r>
            <a:r>
              <a:rPr lang="en-US" b="1" dirty="0"/>
              <a:t>the field of study that seeks to develop techniques to help computers “see” and understand the content of digital images (incl. videos)</a:t>
            </a:r>
            <a:r>
              <a:rPr lang="en-US" dirty="0"/>
              <a:t>. At an abstract level, the goal of computer vision problems is to </a:t>
            </a:r>
            <a:r>
              <a:rPr lang="en-US" b="1" dirty="0"/>
              <a:t>use the observed image data to infer something about the world</a:t>
            </a:r>
            <a:r>
              <a:rPr lang="en-US" dirty="0"/>
              <a:t>. (</a:t>
            </a:r>
            <a:r>
              <a:rPr lang="en-US" dirty="0">
                <a:hlinkClick r:id="rId3"/>
              </a:rPr>
              <a:t>https://machinelearningmastery.com/what-is-computer-vision/</a:t>
            </a:r>
            <a:r>
              <a:rPr lang="en-US" dirty="0"/>
              <a:t>).</a:t>
            </a:r>
          </a:p>
          <a:p>
            <a:pPr marL="342900" indent="-342900">
              <a:buFont typeface="Arial" panose="020B0604020202020204" pitchFamily="34" charset="0"/>
              <a:buChar char="•"/>
            </a:pPr>
            <a:r>
              <a:rPr lang="en-US" dirty="0"/>
              <a:t>Typically, developed </a:t>
            </a:r>
            <a:r>
              <a:rPr lang="en-US" b="1" dirty="0"/>
              <a:t>methods attempt to reproduce the capability of human vision</a:t>
            </a:r>
            <a:r>
              <a:rPr lang="en-US" dirty="0"/>
              <a:t>. As such it can be called a </a:t>
            </a:r>
            <a:r>
              <a:rPr lang="en-US" b="1" dirty="0"/>
              <a:t>subfield of artificial intelligence</a:t>
            </a:r>
            <a:r>
              <a:rPr lang="en-US" dirty="0"/>
              <a:t>.</a:t>
            </a:r>
          </a:p>
        </p:txBody>
      </p:sp>
    </p:spTree>
    <p:extLst>
      <p:ext uri="{BB962C8B-B14F-4D97-AF65-F5344CB8AC3E}">
        <p14:creationId xmlns:p14="http://schemas.microsoft.com/office/powerpoint/2010/main" val="37943821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Two Types of Graphs</a:t>
            </a:r>
          </a:p>
        </p:txBody>
      </p:sp>
      <p:sp>
        <p:nvSpPr>
          <p:cNvPr id="7" name="Content Placeholder 5">
            <a:extLst>
              <a:ext uri="{FF2B5EF4-FFF2-40B4-BE49-F238E27FC236}">
                <a16:creationId xmlns:a16="http://schemas.microsoft.com/office/drawing/2014/main" id="{99AE5ED6-FA0A-97B7-DB37-45D62CD7FC6F}"/>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Networks (Natural Graphs)</a:t>
            </a:r>
          </a:p>
          <a:p>
            <a:pPr marL="1028700" lvl="1" indent="-342900">
              <a:buFont typeface="Arial" panose="020B0604020202020204" pitchFamily="34" charset="0"/>
              <a:buChar char="•"/>
            </a:pPr>
            <a:r>
              <a:rPr lang="en-US" dirty="0"/>
              <a:t>The underlying domain can naturally be represented as a graph.</a:t>
            </a:r>
          </a:p>
          <a:p>
            <a:pPr marL="1028700" lvl="1" indent="-342900">
              <a:buFont typeface="Arial" panose="020B0604020202020204" pitchFamily="34" charset="0"/>
              <a:buChar char="•"/>
            </a:pPr>
            <a:r>
              <a:rPr lang="en-US" dirty="0"/>
              <a:t>Examples: social networks, communication networks, biomedical interaction networks, neuronal networks</a:t>
            </a:r>
          </a:p>
          <a:p>
            <a:pPr marL="342900" indent="-342900">
              <a:buFont typeface="Arial" panose="020B0604020202020204" pitchFamily="34" charset="0"/>
              <a:buChar char="•"/>
            </a:pPr>
            <a:r>
              <a:rPr lang="en-US" dirty="0"/>
              <a:t>Graphs as a Representation</a:t>
            </a:r>
          </a:p>
          <a:p>
            <a:pPr marL="1028700" lvl="1" indent="-342900">
              <a:buFont typeface="Arial" panose="020B0604020202020204" pitchFamily="34" charset="0"/>
              <a:buChar char="•"/>
            </a:pPr>
            <a:r>
              <a:rPr lang="en-US" dirty="0"/>
              <a:t>We can use graphs to represent relationships between data points.</a:t>
            </a:r>
          </a:p>
          <a:p>
            <a:pPr marL="1028700" lvl="1" indent="-342900">
              <a:buFont typeface="Arial" panose="020B0604020202020204" pitchFamily="34" charset="0"/>
              <a:buChar char="•"/>
            </a:pPr>
            <a:r>
              <a:rPr lang="en-US" dirty="0"/>
              <a:t>Examples: knowledge graphs, software graphs, similarity networks (connect similar data points), item-user relationships, relational structures (molecules, scene graphs, 3D shapes)</a:t>
            </a:r>
          </a:p>
          <a:p>
            <a:pPr marL="342900" indent="-342900">
              <a:buFont typeface="Arial" panose="020B0604020202020204" pitchFamily="34" charset="0"/>
              <a:buChar char="•"/>
            </a:pPr>
            <a:r>
              <a:rPr lang="en-US" dirty="0"/>
              <a:t>Sometimes the distinction between the two types is blurred.</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81930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Neural Networks (GNNs) Introduction (1)</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Goal: take advantage of relational structure for better predictions. By explicitly modeling relationships we achieve better performance in complex domains!</a:t>
            </a:r>
          </a:p>
          <a:p>
            <a:pPr marL="342900" indent="-342900">
              <a:buFont typeface="Arial" panose="020B0604020202020204" pitchFamily="34" charset="0"/>
              <a:buChar char="•"/>
            </a:pPr>
            <a:r>
              <a:rPr lang="en-US" dirty="0"/>
              <a:t>So far, we have seen deep learning for tabular data (fully connected neural networks), sequence data (recurrent neural networks, transformers), grid data (convolutional neural networks). Graph Neural Networks operate on </a:t>
            </a:r>
            <a:r>
              <a:rPr lang="en-US" b="1" dirty="0"/>
              <a:t>graph-structured data</a:t>
            </a:r>
            <a:r>
              <a:rPr lang="en-US" dirty="0"/>
              <a:t>.</a:t>
            </a:r>
          </a:p>
        </p:txBody>
      </p:sp>
      <p:sp>
        <p:nvSpPr>
          <p:cNvPr id="5" name="Flowchart: Connector 4">
            <a:extLst>
              <a:ext uri="{FF2B5EF4-FFF2-40B4-BE49-F238E27FC236}">
                <a16:creationId xmlns:a16="http://schemas.microsoft.com/office/drawing/2014/main" id="{C192C83E-DFA1-6D6E-D07F-0636CD09B588}"/>
              </a:ext>
            </a:extLst>
          </p:cNvPr>
          <p:cNvSpPr/>
          <p:nvPr/>
        </p:nvSpPr>
        <p:spPr>
          <a:xfrm>
            <a:off x="3075156" y="4100983"/>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8" name="Flowchart: Connector 7">
            <a:extLst>
              <a:ext uri="{FF2B5EF4-FFF2-40B4-BE49-F238E27FC236}">
                <a16:creationId xmlns:a16="http://schemas.microsoft.com/office/drawing/2014/main" id="{2860635D-5119-EDE5-FF50-3176820C1051}"/>
              </a:ext>
            </a:extLst>
          </p:cNvPr>
          <p:cNvSpPr/>
          <p:nvPr/>
        </p:nvSpPr>
        <p:spPr>
          <a:xfrm>
            <a:off x="3685311" y="4099291"/>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9" name="Flowchart: Connector 8">
            <a:extLst>
              <a:ext uri="{FF2B5EF4-FFF2-40B4-BE49-F238E27FC236}">
                <a16:creationId xmlns:a16="http://schemas.microsoft.com/office/drawing/2014/main" id="{00A0DC4E-7F64-7317-373B-3EBA6DF78424}"/>
              </a:ext>
            </a:extLst>
          </p:cNvPr>
          <p:cNvSpPr/>
          <p:nvPr/>
        </p:nvSpPr>
        <p:spPr>
          <a:xfrm>
            <a:off x="4295466" y="4099291"/>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10" name="Flowchart: Connector 9">
            <a:extLst>
              <a:ext uri="{FF2B5EF4-FFF2-40B4-BE49-F238E27FC236}">
                <a16:creationId xmlns:a16="http://schemas.microsoft.com/office/drawing/2014/main" id="{9BBA501F-BC44-62F0-CEF8-CF1A38D4B581}"/>
              </a:ext>
            </a:extLst>
          </p:cNvPr>
          <p:cNvSpPr/>
          <p:nvPr/>
        </p:nvSpPr>
        <p:spPr>
          <a:xfrm>
            <a:off x="4905622" y="4099291"/>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cxnSp>
        <p:nvCxnSpPr>
          <p:cNvPr id="11" name="Straight Connector 10">
            <a:extLst>
              <a:ext uri="{FF2B5EF4-FFF2-40B4-BE49-F238E27FC236}">
                <a16:creationId xmlns:a16="http://schemas.microsoft.com/office/drawing/2014/main" id="{447F5567-CF11-6A2D-B5FF-896749B693F4}"/>
              </a:ext>
            </a:extLst>
          </p:cNvPr>
          <p:cNvCxnSpPr>
            <a:stCxn id="5" idx="6"/>
            <a:endCxn id="8" idx="2"/>
          </p:cNvCxnSpPr>
          <p:nvPr/>
        </p:nvCxnSpPr>
        <p:spPr>
          <a:xfrm flipV="1">
            <a:off x="3435156" y="4279291"/>
            <a:ext cx="250155" cy="1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ADAD26-AA42-F5A3-D294-98CAFCC2CCDC}"/>
              </a:ext>
            </a:extLst>
          </p:cNvPr>
          <p:cNvCxnSpPr>
            <a:cxnSpLocks/>
            <a:stCxn id="8" idx="6"/>
            <a:endCxn id="9" idx="2"/>
          </p:cNvCxnSpPr>
          <p:nvPr/>
        </p:nvCxnSpPr>
        <p:spPr>
          <a:xfrm>
            <a:off x="4045311" y="4279291"/>
            <a:ext cx="250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590D69-E69E-8FDF-016E-8259FFA230AD}"/>
              </a:ext>
            </a:extLst>
          </p:cNvPr>
          <p:cNvCxnSpPr>
            <a:stCxn id="9" idx="6"/>
            <a:endCxn id="10" idx="2"/>
          </p:cNvCxnSpPr>
          <p:nvPr/>
        </p:nvCxnSpPr>
        <p:spPr>
          <a:xfrm>
            <a:off x="4655466" y="4279291"/>
            <a:ext cx="2501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065159D5-E766-2F26-3E25-AC6C5D07FBE8}"/>
              </a:ext>
            </a:extLst>
          </p:cNvPr>
          <p:cNvSpPr txBox="1">
            <a:spLocks/>
          </p:cNvSpPr>
          <p:nvPr/>
        </p:nvSpPr>
        <p:spPr>
          <a:xfrm>
            <a:off x="3075156" y="4691138"/>
            <a:ext cx="2190466" cy="262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Sequence Data (e.g. Text)</a:t>
            </a:r>
            <a:endParaRPr lang="en-DE" dirty="0"/>
          </a:p>
        </p:txBody>
      </p:sp>
      <p:grpSp>
        <p:nvGrpSpPr>
          <p:cNvPr id="15" name="Group 14">
            <a:extLst>
              <a:ext uri="{FF2B5EF4-FFF2-40B4-BE49-F238E27FC236}">
                <a16:creationId xmlns:a16="http://schemas.microsoft.com/office/drawing/2014/main" id="{DA937776-935D-969A-B7F0-28EB69048C52}"/>
              </a:ext>
            </a:extLst>
          </p:cNvPr>
          <p:cNvGrpSpPr/>
          <p:nvPr/>
        </p:nvGrpSpPr>
        <p:grpSpPr>
          <a:xfrm>
            <a:off x="5950024" y="3033311"/>
            <a:ext cx="2202303" cy="2248816"/>
            <a:chOff x="3557988" y="2753077"/>
            <a:chExt cx="2202303" cy="2248816"/>
          </a:xfrm>
          <a:solidFill>
            <a:schemeClr val="tx1"/>
          </a:solidFill>
        </p:grpSpPr>
        <p:sp>
          <p:nvSpPr>
            <p:cNvPr id="16" name="Flowchart: Connector 15">
              <a:extLst>
                <a:ext uri="{FF2B5EF4-FFF2-40B4-BE49-F238E27FC236}">
                  <a16:creationId xmlns:a16="http://schemas.microsoft.com/office/drawing/2014/main" id="{5FEA4A2F-5A89-69F0-2635-753439B8881F}"/>
                </a:ext>
              </a:extLst>
            </p:cNvPr>
            <p:cNvSpPr/>
            <p:nvPr/>
          </p:nvSpPr>
          <p:spPr>
            <a:xfrm>
              <a:off x="3569825" y="4013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Flowchart: Connector 16">
              <a:extLst>
                <a:ext uri="{FF2B5EF4-FFF2-40B4-BE49-F238E27FC236}">
                  <a16:creationId xmlns:a16="http://schemas.microsoft.com/office/drawing/2014/main" id="{E8E555C1-392B-409B-BC03-C82466DBC938}"/>
                </a:ext>
              </a:extLst>
            </p:cNvPr>
            <p:cNvSpPr/>
            <p:nvPr/>
          </p:nvSpPr>
          <p:spPr>
            <a:xfrm>
              <a:off x="4179980" y="4011424"/>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Flowchart: Connector 17">
              <a:extLst>
                <a:ext uri="{FF2B5EF4-FFF2-40B4-BE49-F238E27FC236}">
                  <a16:creationId xmlns:a16="http://schemas.microsoft.com/office/drawing/2014/main" id="{30CA59CF-5C3B-A452-4F0E-3890D7167A68}"/>
                </a:ext>
              </a:extLst>
            </p:cNvPr>
            <p:cNvSpPr/>
            <p:nvPr/>
          </p:nvSpPr>
          <p:spPr>
            <a:xfrm>
              <a:off x="4790135" y="4011424"/>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Flowchart: Connector 18">
              <a:extLst>
                <a:ext uri="{FF2B5EF4-FFF2-40B4-BE49-F238E27FC236}">
                  <a16:creationId xmlns:a16="http://schemas.microsoft.com/office/drawing/2014/main" id="{8FF30F4D-4D82-D1ED-094F-545027B03BFF}"/>
                </a:ext>
              </a:extLst>
            </p:cNvPr>
            <p:cNvSpPr/>
            <p:nvPr/>
          </p:nvSpPr>
          <p:spPr>
            <a:xfrm>
              <a:off x="5400291" y="4011424"/>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04702561-7D83-78EB-520F-D83FFDFFF200}"/>
                </a:ext>
              </a:extLst>
            </p:cNvPr>
            <p:cNvCxnSpPr>
              <a:stCxn id="16" idx="6"/>
              <a:endCxn id="17" idx="2"/>
            </p:cNvCxnSpPr>
            <p:nvPr/>
          </p:nvCxnSpPr>
          <p:spPr>
            <a:xfrm flipV="1">
              <a:off x="3929825" y="4191424"/>
              <a:ext cx="250155" cy="169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52367A-566B-2504-1E15-B38E709F06D0}"/>
                </a:ext>
              </a:extLst>
            </p:cNvPr>
            <p:cNvCxnSpPr>
              <a:cxnSpLocks/>
              <a:stCxn id="17" idx="6"/>
              <a:endCxn id="18" idx="2"/>
            </p:cNvCxnSpPr>
            <p:nvPr/>
          </p:nvCxnSpPr>
          <p:spPr>
            <a:xfrm>
              <a:off x="4539980" y="4191424"/>
              <a:ext cx="250155"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E92364-001A-1471-820F-58AEFD9EA8F5}"/>
                </a:ext>
              </a:extLst>
            </p:cNvPr>
            <p:cNvCxnSpPr>
              <a:stCxn id="18" idx="6"/>
              <a:endCxn id="19" idx="2"/>
            </p:cNvCxnSpPr>
            <p:nvPr/>
          </p:nvCxnSpPr>
          <p:spPr>
            <a:xfrm>
              <a:off x="5150135" y="4191424"/>
              <a:ext cx="2501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19E84BA4-172E-8D33-BB49-971F6D3CC402}"/>
                </a:ext>
              </a:extLst>
            </p:cNvPr>
            <p:cNvSpPr/>
            <p:nvPr/>
          </p:nvSpPr>
          <p:spPr>
            <a:xfrm>
              <a:off x="3569825" y="3384374"/>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Flowchart: Connector 23">
              <a:extLst>
                <a:ext uri="{FF2B5EF4-FFF2-40B4-BE49-F238E27FC236}">
                  <a16:creationId xmlns:a16="http://schemas.microsoft.com/office/drawing/2014/main" id="{1243A865-4D21-2EF8-9D94-B28369B5EFB0}"/>
                </a:ext>
              </a:extLst>
            </p:cNvPr>
            <p:cNvSpPr/>
            <p:nvPr/>
          </p:nvSpPr>
          <p:spPr>
            <a:xfrm>
              <a:off x="4179980" y="338268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Flowchart: Connector 24">
              <a:extLst>
                <a:ext uri="{FF2B5EF4-FFF2-40B4-BE49-F238E27FC236}">
                  <a16:creationId xmlns:a16="http://schemas.microsoft.com/office/drawing/2014/main" id="{7AABB987-A050-BEB5-987B-44CCAECD0C62}"/>
                </a:ext>
              </a:extLst>
            </p:cNvPr>
            <p:cNvSpPr/>
            <p:nvPr/>
          </p:nvSpPr>
          <p:spPr>
            <a:xfrm>
              <a:off x="4790135" y="338268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Flowchart: Connector 25">
              <a:extLst>
                <a:ext uri="{FF2B5EF4-FFF2-40B4-BE49-F238E27FC236}">
                  <a16:creationId xmlns:a16="http://schemas.microsoft.com/office/drawing/2014/main" id="{48138BB7-8804-8C17-99FD-FDBAF5314122}"/>
                </a:ext>
              </a:extLst>
            </p:cNvPr>
            <p:cNvSpPr/>
            <p:nvPr/>
          </p:nvSpPr>
          <p:spPr>
            <a:xfrm>
              <a:off x="5400291" y="338268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7" name="Straight Connector 26">
              <a:extLst>
                <a:ext uri="{FF2B5EF4-FFF2-40B4-BE49-F238E27FC236}">
                  <a16:creationId xmlns:a16="http://schemas.microsoft.com/office/drawing/2014/main" id="{04C3854C-142B-6DDE-7D7D-8DBBEC04A6D0}"/>
                </a:ext>
              </a:extLst>
            </p:cNvPr>
            <p:cNvCxnSpPr>
              <a:stCxn id="23" idx="6"/>
              <a:endCxn id="24" idx="2"/>
            </p:cNvCxnSpPr>
            <p:nvPr/>
          </p:nvCxnSpPr>
          <p:spPr>
            <a:xfrm flipV="1">
              <a:off x="3929825" y="3562682"/>
              <a:ext cx="250155" cy="169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6A012E0-1808-A05A-4C47-CFDA1EC73C0E}"/>
                </a:ext>
              </a:extLst>
            </p:cNvPr>
            <p:cNvCxnSpPr>
              <a:cxnSpLocks/>
              <a:stCxn id="24" idx="6"/>
              <a:endCxn id="25" idx="2"/>
            </p:cNvCxnSpPr>
            <p:nvPr/>
          </p:nvCxnSpPr>
          <p:spPr>
            <a:xfrm>
              <a:off x="4539980" y="3562682"/>
              <a:ext cx="250155"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A2428-FCBF-F2E9-FCB3-9ADDBB3C7A85}"/>
                </a:ext>
              </a:extLst>
            </p:cNvPr>
            <p:cNvCxnSpPr>
              <a:stCxn id="25" idx="6"/>
              <a:endCxn id="26" idx="2"/>
            </p:cNvCxnSpPr>
            <p:nvPr/>
          </p:nvCxnSpPr>
          <p:spPr>
            <a:xfrm>
              <a:off x="5150135" y="3562682"/>
              <a:ext cx="2501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95EA47D8-793A-8338-00EE-EAA9D4852917}"/>
                </a:ext>
              </a:extLst>
            </p:cNvPr>
            <p:cNvSpPr/>
            <p:nvPr/>
          </p:nvSpPr>
          <p:spPr>
            <a:xfrm>
              <a:off x="3557988" y="2754769"/>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Flowchart: Connector 30">
              <a:extLst>
                <a:ext uri="{FF2B5EF4-FFF2-40B4-BE49-F238E27FC236}">
                  <a16:creationId xmlns:a16="http://schemas.microsoft.com/office/drawing/2014/main" id="{DB2596BE-7B67-0DF7-C1E8-A55157010960}"/>
                </a:ext>
              </a:extLst>
            </p:cNvPr>
            <p:cNvSpPr/>
            <p:nvPr/>
          </p:nvSpPr>
          <p:spPr>
            <a:xfrm>
              <a:off x="4168143" y="2753077"/>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Flowchart: Connector 31">
              <a:extLst>
                <a:ext uri="{FF2B5EF4-FFF2-40B4-BE49-F238E27FC236}">
                  <a16:creationId xmlns:a16="http://schemas.microsoft.com/office/drawing/2014/main" id="{1247FC7D-86B3-6538-E952-8084E0B3A5DA}"/>
                </a:ext>
              </a:extLst>
            </p:cNvPr>
            <p:cNvSpPr/>
            <p:nvPr/>
          </p:nvSpPr>
          <p:spPr>
            <a:xfrm>
              <a:off x="4778298" y="2753077"/>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Flowchart: Connector 32">
              <a:extLst>
                <a:ext uri="{FF2B5EF4-FFF2-40B4-BE49-F238E27FC236}">
                  <a16:creationId xmlns:a16="http://schemas.microsoft.com/office/drawing/2014/main" id="{B432DD65-3C69-5DA8-19DA-790724214518}"/>
                </a:ext>
              </a:extLst>
            </p:cNvPr>
            <p:cNvSpPr/>
            <p:nvPr/>
          </p:nvSpPr>
          <p:spPr>
            <a:xfrm>
              <a:off x="5388454" y="2753077"/>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862F5BA7-58F2-757F-77D3-C17FCBA356FC}"/>
                </a:ext>
              </a:extLst>
            </p:cNvPr>
            <p:cNvCxnSpPr>
              <a:stCxn id="30" idx="6"/>
              <a:endCxn id="31" idx="2"/>
            </p:cNvCxnSpPr>
            <p:nvPr/>
          </p:nvCxnSpPr>
          <p:spPr>
            <a:xfrm flipV="1">
              <a:off x="3917988" y="2933077"/>
              <a:ext cx="250155" cy="169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4B7115-E887-E3ED-D4D5-C7277AA7DB26}"/>
                </a:ext>
              </a:extLst>
            </p:cNvPr>
            <p:cNvCxnSpPr>
              <a:cxnSpLocks/>
              <a:stCxn id="31" idx="6"/>
              <a:endCxn id="32" idx="2"/>
            </p:cNvCxnSpPr>
            <p:nvPr/>
          </p:nvCxnSpPr>
          <p:spPr>
            <a:xfrm>
              <a:off x="4528143" y="2933077"/>
              <a:ext cx="250155"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1790C7-B4F6-F5C3-18CE-DCCE2BF1F983}"/>
                </a:ext>
              </a:extLst>
            </p:cNvPr>
            <p:cNvCxnSpPr>
              <a:stCxn id="32" idx="6"/>
              <a:endCxn id="33" idx="2"/>
            </p:cNvCxnSpPr>
            <p:nvPr/>
          </p:nvCxnSpPr>
          <p:spPr>
            <a:xfrm>
              <a:off x="5138298" y="2933077"/>
              <a:ext cx="2501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71589F-1A03-C783-96E6-6CA501F6FC29}"/>
                </a:ext>
              </a:extLst>
            </p:cNvPr>
            <p:cNvCxnSpPr>
              <a:cxnSpLocks/>
              <a:stCxn id="30" idx="4"/>
              <a:endCxn id="23" idx="0"/>
            </p:cNvCxnSpPr>
            <p:nvPr/>
          </p:nvCxnSpPr>
          <p:spPr>
            <a:xfrm>
              <a:off x="3737988" y="3114769"/>
              <a:ext cx="11837" cy="26960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17C011-3488-41D0-056B-C036E916F93E}"/>
                </a:ext>
              </a:extLst>
            </p:cNvPr>
            <p:cNvCxnSpPr>
              <a:cxnSpLocks/>
              <a:stCxn id="23" idx="4"/>
              <a:endCxn id="16" idx="0"/>
            </p:cNvCxnSpPr>
            <p:nvPr/>
          </p:nvCxnSpPr>
          <p:spPr>
            <a:xfrm>
              <a:off x="3749825" y="3744374"/>
              <a:ext cx="0" cy="26874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lowchart: Connector 38">
              <a:extLst>
                <a:ext uri="{FF2B5EF4-FFF2-40B4-BE49-F238E27FC236}">
                  <a16:creationId xmlns:a16="http://schemas.microsoft.com/office/drawing/2014/main" id="{899A7BC8-574C-F000-AC8A-91B95EA1195B}"/>
                </a:ext>
              </a:extLst>
            </p:cNvPr>
            <p:cNvSpPr/>
            <p:nvPr/>
          </p:nvSpPr>
          <p:spPr>
            <a:xfrm>
              <a:off x="3567037" y="4641893"/>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Flowchart: Connector 39">
              <a:extLst>
                <a:ext uri="{FF2B5EF4-FFF2-40B4-BE49-F238E27FC236}">
                  <a16:creationId xmlns:a16="http://schemas.microsoft.com/office/drawing/2014/main" id="{572554D7-FB37-D502-0B75-17A7EDF91A47}"/>
                </a:ext>
              </a:extLst>
            </p:cNvPr>
            <p:cNvSpPr/>
            <p:nvPr/>
          </p:nvSpPr>
          <p:spPr>
            <a:xfrm>
              <a:off x="4177192" y="464020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Flowchart: Connector 40">
              <a:extLst>
                <a:ext uri="{FF2B5EF4-FFF2-40B4-BE49-F238E27FC236}">
                  <a16:creationId xmlns:a16="http://schemas.microsoft.com/office/drawing/2014/main" id="{FF24F198-B7AE-76F6-B829-FFEFAC9243C6}"/>
                </a:ext>
              </a:extLst>
            </p:cNvPr>
            <p:cNvSpPr/>
            <p:nvPr/>
          </p:nvSpPr>
          <p:spPr>
            <a:xfrm>
              <a:off x="4787347" y="464020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Flowchart: Connector 41">
              <a:extLst>
                <a:ext uri="{FF2B5EF4-FFF2-40B4-BE49-F238E27FC236}">
                  <a16:creationId xmlns:a16="http://schemas.microsoft.com/office/drawing/2014/main" id="{98F29B9A-1A63-13CF-B7FC-E4149F5284B4}"/>
                </a:ext>
              </a:extLst>
            </p:cNvPr>
            <p:cNvSpPr/>
            <p:nvPr/>
          </p:nvSpPr>
          <p:spPr>
            <a:xfrm>
              <a:off x="5397503" y="464020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3" name="Straight Connector 42">
              <a:extLst>
                <a:ext uri="{FF2B5EF4-FFF2-40B4-BE49-F238E27FC236}">
                  <a16:creationId xmlns:a16="http://schemas.microsoft.com/office/drawing/2014/main" id="{9964E384-603E-EEA3-3D88-DF706605FF4C}"/>
                </a:ext>
              </a:extLst>
            </p:cNvPr>
            <p:cNvCxnSpPr>
              <a:stCxn id="39" idx="6"/>
              <a:endCxn id="40" idx="2"/>
            </p:cNvCxnSpPr>
            <p:nvPr/>
          </p:nvCxnSpPr>
          <p:spPr>
            <a:xfrm flipV="1">
              <a:off x="3927037" y="4820201"/>
              <a:ext cx="250155" cy="169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6C4898-F442-A474-CBEE-0EB9F8FB91CA}"/>
                </a:ext>
              </a:extLst>
            </p:cNvPr>
            <p:cNvCxnSpPr>
              <a:cxnSpLocks/>
              <a:stCxn id="40" idx="6"/>
              <a:endCxn id="41" idx="2"/>
            </p:cNvCxnSpPr>
            <p:nvPr/>
          </p:nvCxnSpPr>
          <p:spPr>
            <a:xfrm>
              <a:off x="4537192" y="4820201"/>
              <a:ext cx="250155"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CB9529-5D5E-989E-72B6-33DD0EE96CF4}"/>
                </a:ext>
              </a:extLst>
            </p:cNvPr>
            <p:cNvCxnSpPr>
              <a:stCxn id="41" idx="6"/>
              <a:endCxn id="42" idx="2"/>
            </p:cNvCxnSpPr>
            <p:nvPr/>
          </p:nvCxnSpPr>
          <p:spPr>
            <a:xfrm>
              <a:off x="5147347" y="4820201"/>
              <a:ext cx="2501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E23DA3-4A5C-985B-B9E3-230CD5CFF9D7}"/>
                </a:ext>
              </a:extLst>
            </p:cNvPr>
            <p:cNvCxnSpPr>
              <a:cxnSpLocks/>
              <a:stCxn id="31" idx="4"/>
              <a:endCxn id="24" idx="0"/>
            </p:cNvCxnSpPr>
            <p:nvPr/>
          </p:nvCxnSpPr>
          <p:spPr>
            <a:xfrm>
              <a:off x="4348143" y="3113077"/>
              <a:ext cx="11837" cy="26960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2F1532-431B-DB91-51EB-2C4A3B74FD2B}"/>
                </a:ext>
              </a:extLst>
            </p:cNvPr>
            <p:cNvCxnSpPr>
              <a:cxnSpLocks/>
              <a:stCxn id="32" idx="4"/>
              <a:endCxn id="25" idx="0"/>
            </p:cNvCxnSpPr>
            <p:nvPr/>
          </p:nvCxnSpPr>
          <p:spPr>
            <a:xfrm>
              <a:off x="4958298" y="3113077"/>
              <a:ext cx="11837" cy="26960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DB58D1-11A2-6ACB-BD74-429F8DD1C7B1}"/>
                </a:ext>
              </a:extLst>
            </p:cNvPr>
            <p:cNvCxnSpPr>
              <a:cxnSpLocks/>
              <a:stCxn id="33" idx="4"/>
              <a:endCxn id="26" idx="0"/>
            </p:cNvCxnSpPr>
            <p:nvPr/>
          </p:nvCxnSpPr>
          <p:spPr>
            <a:xfrm>
              <a:off x="5568454" y="3113077"/>
              <a:ext cx="11837" cy="26960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C7A972-8703-AC11-3235-7A4983DAC882}"/>
                </a:ext>
              </a:extLst>
            </p:cNvPr>
            <p:cNvCxnSpPr>
              <a:cxnSpLocks/>
              <a:stCxn id="24" idx="4"/>
              <a:endCxn id="17" idx="0"/>
            </p:cNvCxnSpPr>
            <p:nvPr/>
          </p:nvCxnSpPr>
          <p:spPr>
            <a:xfrm>
              <a:off x="4359980" y="3742682"/>
              <a:ext cx="0" cy="26874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5C9B1F-61AF-D694-CCBB-04F07BE6003F}"/>
                </a:ext>
              </a:extLst>
            </p:cNvPr>
            <p:cNvCxnSpPr>
              <a:cxnSpLocks/>
              <a:stCxn id="25" idx="4"/>
              <a:endCxn id="18" idx="0"/>
            </p:cNvCxnSpPr>
            <p:nvPr/>
          </p:nvCxnSpPr>
          <p:spPr>
            <a:xfrm>
              <a:off x="4970135" y="3742682"/>
              <a:ext cx="0" cy="26874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33DA6F-D627-4D50-7C88-22A794ECB8EA}"/>
                </a:ext>
              </a:extLst>
            </p:cNvPr>
            <p:cNvCxnSpPr>
              <a:cxnSpLocks/>
              <a:stCxn id="26" idx="4"/>
              <a:endCxn id="19" idx="0"/>
            </p:cNvCxnSpPr>
            <p:nvPr/>
          </p:nvCxnSpPr>
          <p:spPr>
            <a:xfrm>
              <a:off x="5580291" y="3742682"/>
              <a:ext cx="0" cy="26874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B3F02DE-A5BB-955E-6216-395A26B468D8}"/>
                </a:ext>
              </a:extLst>
            </p:cNvPr>
            <p:cNvCxnSpPr>
              <a:cxnSpLocks/>
              <a:stCxn id="19" idx="4"/>
              <a:endCxn id="42" idx="0"/>
            </p:cNvCxnSpPr>
            <p:nvPr/>
          </p:nvCxnSpPr>
          <p:spPr>
            <a:xfrm flipH="1">
              <a:off x="5577503" y="4371424"/>
              <a:ext cx="2788" cy="2687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11F94-498A-AFC8-DAC8-5864DEA6FCB0}"/>
                </a:ext>
              </a:extLst>
            </p:cNvPr>
            <p:cNvCxnSpPr>
              <a:cxnSpLocks/>
              <a:stCxn id="18" idx="4"/>
              <a:endCxn id="41" idx="0"/>
            </p:cNvCxnSpPr>
            <p:nvPr/>
          </p:nvCxnSpPr>
          <p:spPr>
            <a:xfrm flipH="1">
              <a:off x="4967347" y="4371424"/>
              <a:ext cx="2788" cy="2687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8F9037-62F8-888D-C082-2D278B3E1D84}"/>
                </a:ext>
              </a:extLst>
            </p:cNvPr>
            <p:cNvCxnSpPr>
              <a:cxnSpLocks/>
              <a:stCxn id="17" idx="4"/>
              <a:endCxn id="40" idx="0"/>
            </p:cNvCxnSpPr>
            <p:nvPr/>
          </p:nvCxnSpPr>
          <p:spPr>
            <a:xfrm flipH="1">
              <a:off x="4357192" y="4371424"/>
              <a:ext cx="2788" cy="2687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32A580F-DD1C-6E35-C5BD-8F0779B9701F}"/>
                </a:ext>
              </a:extLst>
            </p:cNvPr>
            <p:cNvCxnSpPr>
              <a:cxnSpLocks/>
              <a:stCxn id="16" idx="4"/>
              <a:endCxn id="39" idx="0"/>
            </p:cNvCxnSpPr>
            <p:nvPr/>
          </p:nvCxnSpPr>
          <p:spPr>
            <a:xfrm flipH="1">
              <a:off x="3747037" y="4373116"/>
              <a:ext cx="2788" cy="26877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Connector: Elbow 55">
            <a:extLst>
              <a:ext uri="{FF2B5EF4-FFF2-40B4-BE49-F238E27FC236}">
                <a16:creationId xmlns:a16="http://schemas.microsoft.com/office/drawing/2014/main" id="{DA9585BE-1F04-32E7-B112-35E07B25DFCD}"/>
              </a:ext>
            </a:extLst>
          </p:cNvPr>
          <p:cNvCxnSpPr>
            <a:stCxn id="10" idx="0"/>
            <a:endCxn id="9" idx="0"/>
          </p:cNvCxnSpPr>
          <p:nvPr/>
        </p:nvCxnSpPr>
        <p:spPr>
          <a:xfrm rot="16200000" flipV="1">
            <a:off x="4780544" y="3794213"/>
            <a:ext cx="12700" cy="610156"/>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744E364-15A4-7B26-1D2B-08E92C94E354}"/>
              </a:ext>
            </a:extLst>
          </p:cNvPr>
          <p:cNvCxnSpPr>
            <a:cxnSpLocks/>
            <a:stCxn id="10" idx="0"/>
            <a:endCxn id="8" idx="0"/>
          </p:cNvCxnSpPr>
          <p:nvPr/>
        </p:nvCxnSpPr>
        <p:spPr>
          <a:xfrm rot="16200000" flipV="1">
            <a:off x="4475467" y="3489135"/>
            <a:ext cx="12700" cy="1220311"/>
          </a:xfrm>
          <a:prstGeom prst="bentConnector3">
            <a:avLst>
              <a:gd name="adj1" fmla="val 298355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D1D05AA-3A07-49E3-13FC-8356F2ABF139}"/>
              </a:ext>
            </a:extLst>
          </p:cNvPr>
          <p:cNvCxnSpPr>
            <a:cxnSpLocks/>
            <a:stCxn id="10" idx="0"/>
            <a:endCxn id="5" idx="0"/>
          </p:cNvCxnSpPr>
          <p:nvPr/>
        </p:nvCxnSpPr>
        <p:spPr>
          <a:xfrm rot="16200000" flipH="1" flipV="1">
            <a:off x="4169543" y="3184904"/>
            <a:ext cx="1692" cy="1830466"/>
          </a:xfrm>
          <a:prstGeom prst="bentConnector3">
            <a:avLst>
              <a:gd name="adj1" fmla="val -30537766"/>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ontent Placeholder 3">
            <a:extLst>
              <a:ext uri="{FF2B5EF4-FFF2-40B4-BE49-F238E27FC236}">
                <a16:creationId xmlns:a16="http://schemas.microsoft.com/office/drawing/2014/main" id="{2F0CE1DC-DB01-2F31-560D-18A4B045751A}"/>
              </a:ext>
            </a:extLst>
          </p:cNvPr>
          <p:cNvSpPr txBox="1">
            <a:spLocks/>
          </p:cNvSpPr>
          <p:nvPr/>
        </p:nvSpPr>
        <p:spPr>
          <a:xfrm>
            <a:off x="6075101" y="5547520"/>
            <a:ext cx="2190466"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Grid Data</a:t>
            </a:r>
            <a:br>
              <a:rPr lang="en-US" dirty="0"/>
            </a:br>
            <a:r>
              <a:rPr lang="en-US" dirty="0"/>
              <a:t>(e.g. Images)</a:t>
            </a:r>
            <a:endParaRPr lang="en-DE" dirty="0"/>
          </a:p>
        </p:txBody>
      </p:sp>
      <p:sp>
        <p:nvSpPr>
          <p:cNvPr id="60" name="Content Placeholder 3">
            <a:extLst>
              <a:ext uri="{FF2B5EF4-FFF2-40B4-BE49-F238E27FC236}">
                <a16:creationId xmlns:a16="http://schemas.microsoft.com/office/drawing/2014/main" id="{856927E3-CE10-DF27-310D-92E40F2ABA2C}"/>
              </a:ext>
            </a:extLst>
          </p:cNvPr>
          <p:cNvSpPr txBox="1">
            <a:spLocks/>
          </p:cNvSpPr>
          <p:nvPr/>
        </p:nvSpPr>
        <p:spPr>
          <a:xfrm>
            <a:off x="8502262" y="5547520"/>
            <a:ext cx="3099169"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Graph Data</a:t>
            </a:r>
            <a:br>
              <a:rPr lang="en-US" dirty="0"/>
            </a:br>
            <a:r>
              <a:rPr lang="en-US" dirty="0"/>
              <a:t>(e.g. Social Networks)</a:t>
            </a:r>
            <a:endParaRPr lang="en-DE" dirty="0"/>
          </a:p>
        </p:txBody>
      </p:sp>
      <p:grpSp>
        <p:nvGrpSpPr>
          <p:cNvPr id="61" name="Group 60">
            <a:extLst>
              <a:ext uri="{FF2B5EF4-FFF2-40B4-BE49-F238E27FC236}">
                <a16:creationId xmlns:a16="http://schemas.microsoft.com/office/drawing/2014/main" id="{4E5CD076-5A77-0FBB-3580-1C633670DD2A}"/>
              </a:ext>
            </a:extLst>
          </p:cNvPr>
          <p:cNvGrpSpPr/>
          <p:nvPr/>
        </p:nvGrpSpPr>
        <p:grpSpPr>
          <a:xfrm>
            <a:off x="8753155" y="3033311"/>
            <a:ext cx="2315543" cy="2204256"/>
            <a:chOff x="8273001" y="2090116"/>
            <a:chExt cx="2315543" cy="2204256"/>
          </a:xfrm>
          <a:solidFill>
            <a:schemeClr val="tx1"/>
          </a:solidFill>
        </p:grpSpPr>
        <p:sp>
          <p:nvSpPr>
            <p:cNvPr id="62" name="Flowchart: Connector 61">
              <a:extLst>
                <a:ext uri="{FF2B5EF4-FFF2-40B4-BE49-F238E27FC236}">
                  <a16:creationId xmlns:a16="http://schemas.microsoft.com/office/drawing/2014/main" id="{2B39B55B-28A6-437D-9B3A-471DC7177EE7}"/>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63" name="Flowchart: Connector 62">
              <a:extLst>
                <a:ext uri="{FF2B5EF4-FFF2-40B4-BE49-F238E27FC236}">
                  <a16:creationId xmlns:a16="http://schemas.microsoft.com/office/drawing/2014/main" id="{848CB831-FF65-ED90-5667-62E3688CA480}"/>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64" name="Flowchart: Connector 63">
              <a:extLst>
                <a:ext uri="{FF2B5EF4-FFF2-40B4-BE49-F238E27FC236}">
                  <a16:creationId xmlns:a16="http://schemas.microsoft.com/office/drawing/2014/main" id="{69DB81BD-FB77-DC75-54CE-7F74DC607400}"/>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65" name="Flowchart: Connector 64">
              <a:extLst>
                <a:ext uri="{FF2B5EF4-FFF2-40B4-BE49-F238E27FC236}">
                  <a16:creationId xmlns:a16="http://schemas.microsoft.com/office/drawing/2014/main" id="{BD2ADDD5-982C-9612-BDDC-CCB911421094}"/>
                </a:ext>
              </a:extLst>
            </p:cNvPr>
            <p:cNvSpPr/>
            <p:nvPr/>
          </p:nvSpPr>
          <p:spPr>
            <a:xfrm>
              <a:off x="8273001" y="254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66" name="Flowchart: Connector 65">
              <a:extLst>
                <a:ext uri="{FF2B5EF4-FFF2-40B4-BE49-F238E27FC236}">
                  <a16:creationId xmlns:a16="http://schemas.microsoft.com/office/drawing/2014/main" id="{E9D24347-5387-3AF9-4F1A-A270DFF642C1}"/>
                </a:ext>
              </a:extLst>
            </p:cNvPr>
            <p:cNvSpPr/>
            <p:nvPr/>
          </p:nvSpPr>
          <p:spPr>
            <a:xfrm>
              <a:off x="9713135" y="291155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67" name="Flowchart: Connector 66">
              <a:extLst>
                <a:ext uri="{FF2B5EF4-FFF2-40B4-BE49-F238E27FC236}">
                  <a16:creationId xmlns:a16="http://schemas.microsoft.com/office/drawing/2014/main" id="{4CA77229-3565-5A53-31D7-49EF5FDD46C8}"/>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cxnSp>
          <p:nvCxnSpPr>
            <p:cNvPr id="68" name="Straight Connector 67">
              <a:extLst>
                <a:ext uri="{FF2B5EF4-FFF2-40B4-BE49-F238E27FC236}">
                  <a16:creationId xmlns:a16="http://schemas.microsoft.com/office/drawing/2014/main" id="{BA154ECA-F00D-40B4-7DF7-D87B675A4C84}"/>
                </a:ext>
              </a:extLst>
            </p:cNvPr>
            <p:cNvCxnSpPr>
              <a:cxnSpLocks/>
              <a:stCxn id="65" idx="7"/>
              <a:endCxn id="62"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C4F7BF-C5D9-8AE0-DA69-9C1C94F1B923}"/>
                </a:ext>
              </a:extLst>
            </p:cNvPr>
            <p:cNvCxnSpPr>
              <a:cxnSpLocks/>
              <a:stCxn id="65" idx="5"/>
              <a:endCxn id="64"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88E3AA-3B67-7DBA-3858-8EAA9FC60929}"/>
                </a:ext>
              </a:extLst>
            </p:cNvPr>
            <p:cNvCxnSpPr>
              <a:cxnSpLocks/>
              <a:stCxn id="63" idx="0"/>
              <a:endCxn id="64" idx="4"/>
            </p:cNvCxnSpPr>
            <p:nvPr/>
          </p:nvCxnSpPr>
          <p:spPr>
            <a:xfrm flipV="1">
              <a:off x="8745461" y="3396580"/>
              <a:ext cx="253736" cy="5353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8DE067-E929-84E3-1BC7-988183A6F5FC}"/>
                </a:ext>
              </a:extLst>
            </p:cNvPr>
            <p:cNvCxnSpPr>
              <a:cxnSpLocks/>
              <a:stCxn id="66" idx="2"/>
              <a:endCxn id="64"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E748FCD-3CFC-C90D-C6E4-CFE0D7351A31}"/>
                </a:ext>
              </a:extLst>
            </p:cNvPr>
            <p:cNvCxnSpPr>
              <a:cxnSpLocks/>
              <a:stCxn id="67" idx="2"/>
              <a:endCxn id="63"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Flowchart: Connector 72">
              <a:extLst>
                <a:ext uri="{FF2B5EF4-FFF2-40B4-BE49-F238E27FC236}">
                  <a16:creationId xmlns:a16="http://schemas.microsoft.com/office/drawing/2014/main" id="{1D02429C-E3FC-4175-D71D-8D26F2BA6557}"/>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cxnSp>
          <p:nvCxnSpPr>
            <p:cNvPr id="74" name="Straight Connector 73">
              <a:extLst>
                <a:ext uri="{FF2B5EF4-FFF2-40B4-BE49-F238E27FC236}">
                  <a16:creationId xmlns:a16="http://schemas.microsoft.com/office/drawing/2014/main" id="{CFB4C0F6-E3B8-89F9-183B-DB0F55434F3C}"/>
                </a:ext>
              </a:extLst>
            </p:cNvPr>
            <p:cNvCxnSpPr>
              <a:cxnSpLocks/>
              <a:stCxn id="66" idx="7"/>
              <a:endCxn id="73"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94F379B-30BD-C488-F178-4A2A18F0876B}"/>
                </a:ext>
              </a:extLst>
            </p:cNvPr>
            <p:cNvCxnSpPr>
              <a:cxnSpLocks/>
              <a:stCxn id="66" idx="1"/>
              <a:endCxn id="62" idx="5"/>
            </p:cNvCxnSpPr>
            <p:nvPr/>
          </p:nvCxnSpPr>
          <p:spPr>
            <a:xfrm flipH="1" flipV="1">
              <a:off x="9495513" y="2397395"/>
              <a:ext cx="270343" cy="5668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3">
            <a:extLst>
              <a:ext uri="{FF2B5EF4-FFF2-40B4-BE49-F238E27FC236}">
                <a16:creationId xmlns:a16="http://schemas.microsoft.com/office/drawing/2014/main" id="{4D3A3EE3-685E-B3F3-CA3D-DFC6BEC3D88A}"/>
              </a:ext>
            </a:extLst>
          </p:cNvPr>
          <p:cNvGraphicFramePr>
            <a:graphicFrameLocks noGrp="1"/>
          </p:cNvGraphicFramePr>
          <p:nvPr>
            <p:extLst>
              <p:ext uri="{D42A27DB-BD31-4B8C-83A1-F6EECF244321}">
                <p14:modId xmlns:p14="http://schemas.microsoft.com/office/powerpoint/2010/main" val="400319369"/>
              </p:ext>
            </p:extLst>
          </p:nvPr>
        </p:nvGraphicFramePr>
        <p:xfrm>
          <a:off x="1033908" y="3097520"/>
          <a:ext cx="1597653" cy="1990840"/>
        </p:xfrm>
        <a:graphic>
          <a:graphicData uri="http://schemas.openxmlformats.org/drawingml/2006/table">
            <a:tbl>
              <a:tblPr firstRow="1" bandRow="1">
                <a:tableStyleId>{073A0DAA-6AF3-43AB-8588-CEC1D06C72B9}</a:tableStyleId>
              </a:tblPr>
              <a:tblGrid>
                <a:gridCol w="1597653">
                  <a:extLst>
                    <a:ext uri="{9D8B030D-6E8A-4147-A177-3AD203B41FA5}">
                      <a16:colId xmlns:a16="http://schemas.microsoft.com/office/drawing/2014/main" val="1124274261"/>
                    </a:ext>
                  </a:extLst>
                </a:gridCol>
              </a:tblGrid>
              <a:tr h="370840">
                <a:tc>
                  <a:txBody>
                    <a:bodyPr/>
                    <a:lstStyle/>
                    <a:p>
                      <a:endParaRPr lang="en-DE"/>
                    </a:p>
                  </a:txBody>
                  <a:tcPr/>
                </a:tc>
                <a:extLst>
                  <a:ext uri="{0D108BD9-81ED-4DB2-BD59-A6C34878D82A}">
                    <a16:rowId xmlns:a16="http://schemas.microsoft.com/office/drawing/2014/main" val="668934194"/>
                  </a:ext>
                </a:extLst>
              </a:tr>
              <a:tr h="540000">
                <a:tc>
                  <a:txBody>
                    <a:bodyPr/>
                    <a:lstStyle/>
                    <a:p>
                      <a:endParaRPr lang="en-DE" dirty="0"/>
                    </a:p>
                  </a:txBody>
                  <a:tcPr/>
                </a:tc>
                <a:extLst>
                  <a:ext uri="{0D108BD9-81ED-4DB2-BD59-A6C34878D82A}">
                    <a16:rowId xmlns:a16="http://schemas.microsoft.com/office/drawing/2014/main" val="1194922971"/>
                  </a:ext>
                </a:extLst>
              </a:tr>
              <a:tr h="540000">
                <a:tc>
                  <a:txBody>
                    <a:bodyPr/>
                    <a:lstStyle/>
                    <a:p>
                      <a:endParaRPr lang="en-DE" dirty="0"/>
                    </a:p>
                  </a:txBody>
                  <a:tcPr/>
                </a:tc>
                <a:extLst>
                  <a:ext uri="{0D108BD9-81ED-4DB2-BD59-A6C34878D82A}">
                    <a16:rowId xmlns:a16="http://schemas.microsoft.com/office/drawing/2014/main" val="1496049490"/>
                  </a:ext>
                </a:extLst>
              </a:tr>
              <a:tr h="540000">
                <a:tc>
                  <a:txBody>
                    <a:bodyPr/>
                    <a:lstStyle/>
                    <a:p>
                      <a:endParaRPr lang="en-DE" dirty="0"/>
                    </a:p>
                  </a:txBody>
                  <a:tcPr/>
                </a:tc>
                <a:extLst>
                  <a:ext uri="{0D108BD9-81ED-4DB2-BD59-A6C34878D82A}">
                    <a16:rowId xmlns:a16="http://schemas.microsoft.com/office/drawing/2014/main" val="4284727653"/>
                  </a:ext>
                </a:extLst>
              </a:tr>
            </a:tbl>
          </a:graphicData>
        </a:graphic>
      </p:graphicFrame>
      <p:sp>
        <p:nvSpPr>
          <p:cNvPr id="77" name="Flowchart: Connector 76">
            <a:extLst>
              <a:ext uri="{FF2B5EF4-FFF2-40B4-BE49-F238E27FC236}">
                <a16:creationId xmlns:a16="http://schemas.microsoft.com/office/drawing/2014/main" id="{9CBB75FB-4444-30C5-2947-163CF3EF6DA8}"/>
              </a:ext>
            </a:extLst>
          </p:cNvPr>
          <p:cNvSpPr/>
          <p:nvPr/>
        </p:nvSpPr>
        <p:spPr>
          <a:xfrm>
            <a:off x="1655395" y="4092940"/>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8" name="Flowchart: Connector 77">
            <a:extLst>
              <a:ext uri="{FF2B5EF4-FFF2-40B4-BE49-F238E27FC236}">
                <a16:creationId xmlns:a16="http://schemas.microsoft.com/office/drawing/2014/main" id="{7297F80D-4AF3-43B3-94A6-D1067136EB9A}"/>
              </a:ext>
            </a:extLst>
          </p:cNvPr>
          <p:cNvSpPr/>
          <p:nvPr/>
        </p:nvSpPr>
        <p:spPr>
          <a:xfrm>
            <a:off x="1652734" y="3545107"/>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9" name="Flowchart: Connector 78">
            <a:extLst>
              <a:ext uri="{FF2B5EF4-FFF2-40B4-BE49-F238E27FC236}">
                <a16:creationId xmlns:a16="http://schemas.microsoft.com/office/drawing/2014/main" id="{B1AEFFCB-FE31-EC4F-C3DA-59CC2D5C33C8}"/>
              </a:ext>
            </a:extLst>
          </p:cNvPr>
          <p:cNvSpPr/>
          <p:nvPr/>
        </p:nvSpPr>
        <p:spPr>
          <a:xfrm>
            <a:off x="1652734" y="4639687"/>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80" name="Content Placeholder 3">
            <a:extLst>
              <a:ext uri="{FF2B5EF4-FFF2-40B4-BE49-F238E27FC236}">
                <a16:creationId xmlns:a16="http://schemas.microsoft.com/office/drawing/2014/main" id="{7BF424F9-10AD-AA43-F824-9BEA9B03528D}"/>
              </a:ext>
            </a:extLst>
          </p:cNvPr>
          <p:cNvSpPr txBox="1">
            <a:spLocks/>
          </p:cNvSpPr>
          <p:nvPr/>
        </p:nvSpPr>
        <p:spPr>
          <a:xfrm>
            <a:off x="1033908" y="5280435"/>
            <a:ext cx="1597653" cy="3672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Tabular Data</a:t>
            </a:r>
            <a:endParaRPr lang="en-DE" dirty="0"/>
          </a:p>
        </p:txBody>
      </p:sp>
    </p:spTree>
    <p:extLst>
      <p:ext uri="{BB962C8B-B14F-4D97-AF65-F5344CB8AC3E}">
        <p14:creationId xmlns:p14="http://schemas.microsoft.com/office/powerpoint/2010/main" val="26064180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Neural Networks (GNNs) Introduction (2)</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One big difference between GNNs and conventional neural networks is that we </a:t>
            </a:r>
            <a:r>
              <a:rPr lang="en-US" b="1" dirty="0"/>
              <a:t>explicitly model relationships between data examples</a:t>
            </a:r>
            <a:r>
              <a:rPr lang="en-US" dirty="0"/>
              <a:t> and don’t have an </a:t>
            </a:r>
            <a:r>
              <a:rPr lang="en-US" dirty="0" err="1"/>
              <a:t>i.i.d.</a:t>
            </a:r>
            <a:r>
              <a:rPr lang="en-US" dirty="0"/>
              <a:t> assumption of examples. The technical term that is used is that we have a </a:t>
            </a:r>
            <a:r>
              <a:rPr lang="en-US" b="1" dirty="0"/>
              <a:t>relational inductive bias</a:t>
            </a:r>
            <a:r>
              <a:rPr lang="en-US" dirty="0"/>
              <a:t>.</a:t>
            </a:r>
          </a:p>
          <a:p>
            <a:pPr marL="342900" indent="-342900">
              <a:buFont typeface="Arial" panose="020B0604020202020204" pitchFamily="34" charset="0"/>
              <a:buChar char="•"/>
            </a:pPr>
            <a:r>
              <a:rPr lang="en-US" dirty="0"/>
              <a:t>There are some challenges with GNNs</a:t>
            </a:r>
          </a:p>
          <a:p>
            <a:pPr marL="1028700" lvl="1" indent="-342900">
              <a:buFont typeface="Arial" panose="020B0604020202020204" pitchFamily="34" charset="0"/>
              <a:buChar char="•"/>
            </a:pPr>
            <a:r>
              <a:rPr lang="en-US" dirty="0"/>
              <a:t>Networks are complex!</a:t>
            </a:r>
          </a:p>
          <a:p>
            <a:pPr marL="1485900" lvl="2" indent="-342900">
              <a:buFont typeface="Arial" panose="020B0604020202020204" pitchFamily="34" charset="0"/>
              <a:buChar char="•"/>
            </a:pPr>
            <a:r>
              <a:rPr lang="en-US" dirty="0"/>
              <a:t>Arbitrary size and complex topological structure (i.e., no spatial locality like grids)</a:t>
            </a:r>
          </a:p>
          <a:p>
            <a:pPr marL="1485900" lvl="2" indent="-342900">
              <a:buFont typeface="Arial" panose="020B0604020202020204" pitchFamily="34" charset="0"/>
              <a:buChar char="•"/>
            </a:pPr>
            <a:r>
              <a:rPr lang="en-US" dirty="0"/>
              <a:t>No fixed node ordering or reference point</a:t>
            </a:r>
          </a:p>
          <a:p>
            <a:pPr marL="1485900" lvl="2" indent="-342900">
              <a:buFont typeface="Arial" panose="020B0604020202020204" pitchFamily="34" charset="0"/>
              <a:buChar char="•"/>
            </a:pPr>
            <a:r>
              <a:rPr lang="en-US" dirty="0"/>
              <a:t>Often dynamic with multimodal features</a:t>
            </a:r>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53319F16-81B6-C6E3-7935-8232B3C62C36}"/>
              </a:ext>
            </a:extLst>
          </p:cNvPr>
          <p:cNvPicPr>
            <a:picLocks noChangeAspect="1"/>
          </p:cNvPicPr>
          <p:nvPr/>
        </p:nvPicPr>
        <p:blipFill>
          <a:blip r:embed="rId3"/>
          <a:stretch>
            <a:fillRect/>
          </a:stretch>
        </p:blipFill>
        <p:spPr>
          <a:xfrm>
            <a:off x="1763876" y="3909638"/>
            <a:ext cx="6912764" cy="2140056"/>
          </a:xfrm>
          <a:prstGeom prst="rect">
            <a:avLst/>
          </a:prstGeom>
        </p:spPr>
      </p:pic>
    </p:spTree>
    <p:extLst>
      <p:ext uri="{BB962C8B-B14F-4D97-AF65-F5344CB8AC3E}">
        <p14:creationId xmlns:p14="http://schemas.microsoft.com/office/powerpoint/2010/main" val="11386835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5E58D4-4728-8854-EAC2-1FF2D3F09002}"/>
              </a:ext>
            </a:extLst>
          </p:cNvPr>
          <p:cNvPicPr>
            <a:picLocks noChangeAspect="1"/>
          </p:cNvPicPr>
          <p:nvPr/>
        </p:nvPicPr>
        <p:blipFill>
          <a:blip r:embed="rId3"/>
          <a:stretch>
            <a:fillRect/>
          </a:stretch>
        </p:blipFill>
        <p:spPr>
          <a:xfrm>
            <a:off x="717396" y="1945758"/>
            <a:ext cx="6628284" cy="4095450"/>
          </a:xfrm>
          <a:prstGeom prst="rect">
            <a:avLst/>
          </a:prstGeom>
        </p:spPr>
      </p:pic>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Neural Networks (GNNs) Introduction (3)</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Develop neural networks that are broadly applicable and tackle these kind of challenges.</a:t>
            </a:r>
          </a:p>
          <a:p>
            <a:pPr marL="342900" indent="-342900">
              <a:buFont typeface="Arial" panose="020B0604020202020204" pitchFamily="34" charset="0"/>
              <a:buChar char="•"/>
            </a:pPr>
            <a:r>
              <a:rPr lang="en-US" dirty="0"/>
              <a:t>Graphs are one of the new frontiers of deep learning and representation learning research!</a:t>
            </a:r>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sz="1400" dirty="0"/>
          </a:p>
        </p:txBody>
      </p:sp>
      <p:sp>
        <p:nvSpPr>
          <p:cNvPr id="7" name="Content Placeholder 5">
            <a:extLst>
              <a:ext uri="{FF2B5EF4-FFF2-40B4-BE49-F238E27FC236}">
                <a16:creationId xmlns:a16="http://schemas.microsoft.com/office/drawing/2014/main" id="{85C65D03-EA76-E15E-33D9-5D115AF5E5A4}"/>
              </a:ext>
            </a:extLst>
          </p:cNvPr>
          <p:cNvSpPr txBox="1">
            <a:spLocks/>
          </p:cNvSpPr>
          <p:nvPr/>
        </p:nvSpPr>
        <p:spPr>
          <a:xfrm>
            <a:off x="7613852" y="3212301"/>
            <a:ext cx="3592580" cy="26197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neural network architecture should allow end-to-end modelling with networks as input to different types of prediction as output</a:t>
            </a:r>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sz="1400" dirty="0"/>
          </a:p>
        </p:txBody>
      </p:sp>
    </p:spTree>
    <p:extLst>
      <p:ext uri="{BB962C8B-B14F-4D97-AF65-F5344CB8AC3E}">
        <p14:creationId xmlns:p14="http://schemas.microsoft.com/office/powerpoint/2010/main" val="39768862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Representation Learning (1)</a:t>
            </a:r>
          </a:p>
        </p:txBody>
      </p:sp>
      <p:pic>
        <p:nvPicPr>
          <p:cNvPr id="4" name="Picture 3">
            <a:extLst>
              <a:ext uri="{FF2B5EF4-FFF2-40B4-BE49-F238E27FC236}">
                <a16:creationId xmlns:a16="http://schemas.microsoft.com/office/drawing/2014/main" id="{55AE9A23-6E70-47BE-F3D2-012DA9818700}"/>
              </a:ext>
            </a:extLst>
          </p:cNvPr>
          <p:cNvPicPr>
            <a:picLocks noChangeAspect="1"/>
          </p:cNvPicPr>
          <p:nvPr/>
        </p:nvPicPr>
        <p:blipFill>
          <a:blip r:embed="rId3"/>
          <a:stretch>
            <a:fillRect/>
          </a:stretch>
        </p:blipFill>
        <p:spPr>
          <a:xfrm>
            <a:off x="691376" y="1184629"/>
            <a:ext cx="7800805" cy="4719210"/>
          </a:xfrm>
          <a:prstGeom prst="rect">
            <a:avLst/>
          </a:prstGeom>
        </p:spPr>
      </p:pic>
    </p:spTree>
    <p:extLst>
      <p:ext uri="{BB962C8B-B14F-4D97-AF65-F5344CB8AC3E}">
        <p14:creationId xmlns:p14="http://schemas.microsoft.com/office/powerpoint/2010/main" val="157481769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Graph Representation Learning (2)</a:t>
            </a:r>
          </a:p>
        </p:txBody>
      </p:sp>
      <p:pic>
        <p:nvPicPr>
          <p:cNvPr id="5" name="Picture 4">
            <a:extLst>
              <a:ext uri="{FF2B5EF4-FFF2-40B4-BE49-F238E27FC236}">
                <a16:creationId xmlns:a16="http://schemas.microsoft.com/office/drawing/2014/main" id="{8D9B76E3-B4FE-ABA9-5573-41DEDE42930F}"/>
              </a:ext>
            </a:extLst>
          </p:cNvPr>
          <p:cNvPicPr>
            <a:picLocks noChangeAspect="1"/>
          </p:cNvPicPr>
          <p:nvPr/>
        </p:nvPicPr>
        <p:blipFill>
          <a:blip r:embed="rId3"/>
          <a:stretch>
            <a:fillRect/>
          </a:stretch>
        </p:blipFill>
        <p:spPr>
          <a:xfrm>
            <a:off x="691376" y="1183368"/>
            <a:ext cx="8195769" cy="4855006"/>
          </a:xfrm>
          <a:prstGeom prst="rect">
            <a:avLst/>
          </a:prstGeom>
        </p:spPr>
      </p:pic>
    </p:spTree>
    <p:extLst>
      <p:ext uri="{BB962C8B-B14F-4D97-AF65-F5344CB8AC3E}">
        <p14:creationId xmlns:p14="http://schemas.microsoft.com/office/powerpoint/2010/main" val="34770422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Different Notions of Graphs</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A graph G can be defined as G = (V, E), where V is the set of nodes, and E are the edges between them.</a:t>
            </a:r>
          </a:p>
          <a:p>
            <a:pPr marL="342900" indent="-342900">
              <a:buFont typeface="Arial" panose="020B0604020202020204" pitchFamily="34" charset="0"/>
              <a:buChar char="•"/>
            </a:pPr>
            <a:r>
              <a:rPr lang="en-US" dirty="0"/>
              <a:t>There are many variations of graphs</a:t>
            </a:r>
          </a:p>
          <a:p>
            <a:pPr marL="1028700" lvl="1" indent="-342900">
              <a:buFont typeface="Arial" panose="020B0604020202020204" pitchFamily="34" charset="0"/>
              <a:buChar char="•"/>
            </a:pPr>
            <a:r>
              <a:rPr lang="en-US" dirty="0"/>
              <a:t>Directed vs undirected</a:t>
            </a:r>
          </a:p>
          <a:p>
            <a:pPr marL="1028700" lvl="1" indent="-342900">
              <a:buFont typeface="Arial" panose="020B0604020202020204" pitchFamily="34" charset="0"/>
              <a:buChar char="•"/>
            </a:pPr>
            <a:r>
              <a:rPr lang="en-US" dirty="0"/>
              <a:t>With or without node features</a:t>
            </a:r>
          </a:p>
          <a:p>
            <a:pPr marL="1028700" lvl="1" indent="-342900">
              <a:buFont typeface="Arial" panose="020B0604020202020204" pitchFamily="34" charset="0"/>
              <a:buChar char="•"/>
            </a:pPr>
            <a:r>
              <a:rPr lang="en-US" dirty="0"/>
              <a:t>With or without edge features</a:t>
            </a:r>
          </a:p>
          <a:p>
            <a:pPr marL="1028700" lvl="1" indent="-342900">
              <a:buFont typeface="Arial" panose="020B0604020202020204" pitchFamily="34" charset="0"/>
              <a:buChar char="•"/>
            </a:pPr>
            <a:r>
              <a:rPr lang="en-US" dirty="0"/>
              <a:t>Multiple edges</a:t>
            </a:r>
          </a:p>
          <a:p>
            <a:pPr marL="1028700" lvl="1" indent="-342900">
              <a:buFont typeface="Arial" panose="020B0604020202020204" pitchFamily="34" charset="0"/>
              <a:buChar char="•"/>
            </a:pPr>
            <a:r>
              <a:rPr lang="en-US" dirty="0"/>
              <a:t>Multiple edge types</a:t>
            </a:r>
          </a:p>
          <a:p>
            <a:pPr marL="1028700" lvl="1" indent="-342900">
              <a:buFont typeface="Arial" panose="020B0604020202020204" pitchFamily="34" charset="0"/>
              <a:buChar char="•"/>
            </a:pPr>
            <a:r>
              <a:rPr lang="en-US" dirty="0"/>
              <a:t>Self loops</a:t>
            </a:r>
          </a:p>
          <a:p>
            <a:pPr marL="1028700" lvl="1" indent="-342900">
              <a:buFont typeface="Arial" panose="020B0604020202020204" pitchFamily="34" charset="0"/>
              <a:buChar char="•"/>
            </a:pPr>
            <a:r>
              <a:rPr lang="en-US" dirty="0"/>
              <a:t>…</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endParaRPr lang="en-DE" dirty="0"/>
          </a:p>
        </p:txBody>
      </p:sp>
      <p:pic>
        <p:nvPicPr>
          <p:cNvPr id="7" name="Picture 6">
            <a:extLst>
              <a:ext uri="{FF2B5EF4-FFF2-40B4-BE49-F238E27FC236}">
                <a16:creationId xmlns:a16="http://schemas.microsoft.com/office/drawing/2014/main" id="{5308277D-D0CA-138A-234D-275D015BCB8C}"/>
              </a:ext>
            </a:extLst>
          </p:cNvPr>
          <p:cNvPicPr>
            <a:picLocks noChangeAspect="1"/>
          </p:cNvPicPr>
          <p:nvPr/>
        </p:nvPicPr>
        <p:blipFill>
          <a:blip r:embed="rId3"/>
          <a:stretch>
            <a:fillRect/>
          </a:stretch>
        </p:blipFill>
        <p:spPr>
          <a:xfrm>
            <a:off x="2002014" y="4722406"/>
            <a:ext cx="1696226" cy="1382109"/>
          </a:xfrm>
          <a:prstGeom prst="rect">
            <a:avLst/>
          </a:prstGeom>
        </p:spPr>
      </p:pic>
      <p:pic>
        <p:nvPicPr>
          <p:cNvPr id="8" name="Picture 7">
            <a:extLst>
              <a:ext uri="{FF2B5EF4-FFF2-40B4-BE49-F238E27FC236}">
                <a16:creationId xmlns:a16="http://schemas.microsoft.com/office/drawing/2014/main" id="{2CFEAA79-EDC3-259C-251C-3597FA0EFCFB}"/>
              </a:ext>
            </a:extLst>
          </p:cNvPr>
          <p:cNvPicPr>
            <a:picLocks noChangeAspect="1"/>
          </p:cNvPicPr>
          <p:nvPr/>
        </p:nvPicPr>
        <p:blipFill>
          <a:blip r:embed="rId4"/>
          <a:stretch>
            <a:fillRect/>
          </a:stretch>
        </p:blipFill>
        <p:spPr>
          <a:xfrm>
            <a:off x="5496560" y="1801707"/>
            <a:ext cx="5521168" cy="4302808"/>
          </a:xfrm>
          <a:prstGeom prst="rect">
            <a:avLst/>
          </a:prstGeom>
        </p:spPr>
      </p:pic>
    </p:spTree>
    <p:extLst>
      <p:ext uri="{BB962C8B-B14F-4D97-AF65-F5344CB8AC3E}">
        <p14:creationId xmlns:p14="http://schemas.microsoft.com/office/powerpoint/2010/main" val="15309525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Prediction Tasks with Graphs</a:t>
            </a:r>
          </a:p>
        </p:txBody>
      </p:sp>
      <p:sp>
        <p:nvSpPr>
          <p:cNvPr id="145" name="Content Placeholder 3">
            <a:extLst>
              <a:ext uri="{FF2B5EF4-FFF2-40B4-BE49-F238E27FC236}">
                <a16:creationId xmlns:a16="http://schemas.microsoft.com/office/drawing/2014/main" id="{8EBAD2C1-5F6B-9D7E-0BF4-1D9D7389E22B}"/>
              </a:ext>
            </a:extLst>
          </p:cNvPr>
          <p:cNvSpPr txBox="1">
            <a:spLocks/>
          </p:cNvSpPr>
          <p:nvPr/>
        </p:nvSpPr>
        <p:spPr>
          <a:xfrm>
            <a:off x="723922" y="4295394"/>
            <a:ext cx="2190466"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Node Prediction</a:t>
            </a:r>
            <a:endParaRPr lang="en-DE" dirty="0"/>
          </a:p>
        </p:txBody>
      </p:sp>
      <p:grpSp>
        <p:nvGrpSpPr>
          <p:cNvPr id="170" name="Group 169">
            <a:extLst>
              <a:ext uri="{FF2B5EF4-FFF2-40B4-BE49-F238E27FC236}">
                <a16:creationId xmlns:a16="http://schemas.microsoft.com/office/drawing/2014/main" id="{893DFEB1-B1FF-367B-DD9C-050FAF682BE2}"/>
              </a:ext>
            </a:extLst>
          </p:cNvPr>
          <p:cNvGrpSpPr/>
          <p:nvPr/>
        </p:nvGrpSpPr>
        <p:grpSpPr>
          <a:xfrm>
            <a:off x="852245" y="2123990"/>
            <a:ext cx="2094116" cy="1993471"/>
            <a:chOff x="8273001" y="2090116"/>
            <a:chExt cx="2315543" cy="2204256"/>
          </a:xfrm>
          <a:solidFill>
            <a:schemeClr val="tx1"/>
          </a:solidFill>
        </p:grpSpPr>
        <p:sp>
          <p:nvSpPr>
            <p:cNvPr id="6" name="Flowchart: Connector 5">
              <a:extLst>
                <a:ext uri="{FF2B5EF4-FFF2-40B4-BE49-F238E27FC236}">
                  <a16:creationId xmlns:a16="http://schemas.microsoft.com/office/drawing/2014/main" id="{A05F720C-47AF-B9C1-F180-0D0194AD947B}"/>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Flowchart: Connector 13">
              <a:extLst>
                <a:ext uri="{FF2B5EF4-FFF2-40B4-BE49-F238E27FC236}">
                  <a16:creationId xmlns:a16="http://schemas.microsoft.com/office/drawing/2014/main" id="{E9B6A008-20F3-301E-4B8A-B1933E28D2F3}"/>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Flowchart: Connector 14">
              <a:extLst>
                <a:ext uri="{FF2B5EF4-FFF2-40B4-BE49-F238E27FC236}">
                  <a16:creationId xmlns:a16="http://schemas.microsoft.com/office/drawing/2014/main" id="{49903713-D56F-27E5-6DD7-E531E42C6ED5}"/>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Flowchart: Connector 15">
              <a:extLst>
                <a:ext uri="{FF2B5EF4-FFF2-40B4-BE49-F238E27FC236}">
                  <a16:creationId xmlns:a16="http://schemas.microsoft.com/office/drawing/2014/main" id="{418E5C12-EB29-2AA9-1223-FDB3FACD20B4}"/>
                </a:ext>
              </a:extLst>
            </p:cNvPr>
            <p:cNvSpPr/>
            <p:nvPr/>
          </p:nvSpPr>
          <p:spPr>
            <a:xfrm>
              <a:off x="8273001" y="2540191"/>
              <a:ext cx="360000" cy="360000"/>
            </a:xfrm>
            <a:prstGeom prst="flowChartConnector">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Flowchart: Connector 16">
              <a:extLst>
                <a:ext uri="{FF2B5EF4-FFF2-40B4-BE49-F238E27FC236}">
                  <a16:creationId xmlns:a16="http://schemas.microsoft.com/office/drawing/2014/main" id="{159E36A5-06BA-667A-3F9C-1BDF1D391D22}"/>
                </a:ext>
              </a:extLst>
            </p:cNvPr>
            <p:cNvSpPr/>
            <p:nvPr/>
          </p:nvSpPr>
          <p:spPr>
            <a:xfrm>
              <a:off x="9713135" y="2911556"/>
              <a:ext cx="360000" cy="360000"/>
            </a:xfrm>
            <a:prstGeom prst="flowChartConnector">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Flowchart: Connector 17">
              <a:extLst>
                <a:ext uri="{FF2B5EF4-FFF2-40B4-BE49-F238E27FC236}">
                  <a16:creationId xmlns:a16="http://schemas.microsoft.com/office/drawing/2014/main" id="{5EE1F695-A068-F900-BA6C-D644466B114A}"/>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Connector 19">
              <a:extLst>
                <a:ext uri="{FF2B5EF4-FFF2-40B4-BE49-F238E27FC236}">
                  <a16:creationId xmlns:a16="http://schemas.microsoft.com/office/drawing/2014/main" id="{8F720157-03D7-26B0-C2B3-DFDFCF9FFB02}"/>
                </a:ext>
              </a:extLst>
            </p:cNvPr>
            <p:cNvCxnSpPr>
              <a:cxnSpLocks/>
              <a:stCxn id="16" idx="7"/>
              <a:endCxn id="6"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E9AB58-ED01-BFDF-E3E6-3B6D628CB99C}"/>
                </a:ext>
              </a:extLst>
            </p:cNvPr>
            <p:cNvCxnSpPr>
              <a:cxnSpLocks/>
              <a:stCxn id="16" idx="5"/>
              <a:endCxn id="15"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1CCC8E-7F2D-B713-3613-E45355CB761E}"/>
                </a:ext>
              </a:extLst>
            </p:cNvPr>
            <p:cNvCxnSpPr>
              <a:cxnSpLocks/>
              <a:stCxn id="14" idx="0"/>
              <a:endCxn id="15" idx="4"/>
            </p:cNvCxnSpPr>
            <p:nvPr/>
          </p:nvCxnSpPr>
          <p:spPr>
            <a:xfrm flipV="1">
              <a:off x="8745461" y="3396580"/>
              <a:ext cx="253736" cy="5353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A8C43-3C69-C2FC-1F52-D6C24BBE37B1}"/>
                </a:ext>
              </a:extLst>
            </p:cNvPr>
            <p:cNvCxnSpPr>
              <a:cxnSpLocks/>
              <a:stCxn id="17" idx="2"/>
              <a:endCxn id="15"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45F0AE-F830-2D47-E160-62BB037A947D}"/>
                </a:ext>
              </a:extLst>
            </p:cNvPr>
            <p:cNvCxnSpPr>
              <a:cxnSpLocks/>
              <a:stCxn id="18" idx="2"/>
              <a:endCxn id="14"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lowchart: Connector 155">
              <a:extLst>
                <a:ext uri="{FF2B5EF4-FFF2-40B4-BE49-F238E27FC236}">
                  <a16:creationId xmlns:a16="http://schemas.microsoft.com/office/drawing/2014/main" id="{FE5E020D-A0C1-EA5B-698B-0045B3FE5067}"/>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7" name="Straight Connector 156">
              <a:extLst>
                <a:ext uri="{FF2B5EF4-FFF2-40B4-BE49-F238E27FC236}">
                  <a16:creationId xmlns:a16="http://schemas.microsoft.com/office/drawing/2014/main" id="{60D7C7E5-F891-584D-74F0-FCD55E76C840}"/>
                </a:ext>
              </a:extLst>
            </p:cNvPr>
            <p:cNvCxnSpPr>
              <a:cxnSpLocks/>
              <a:stCxn id="17" idx="7"/>
              <a:endCxn id="156"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1DDDFBD-51F2-7221-9DF6-751751EBC15F}"/>
                </a:ext>
              </a:extLst>
            </p:cNvPr>
            <p:cNvCxnSpPr>
              <a:cxnSpLocks/>
              <a:stCxn id="17" idx="1"/>
              <a:endCxn id="6" idx="4"/>
            </p:cNvCxnSpPr>
            <p:nvPr/>
          </p:nvCxnSpPr>
          <p:spPr>
            <a:xfrm flipH="1" flipV="1">
              <a:off x="9368234" y="2450116"/>
              <a:ext cx="397622" cy="5141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Content Placeholder 3">
            <a:extLst>
              <a:ext uri="{FF2B5EF4-FFF2-40B4-BE49-F238E27FC236}">
                <a16:creationId xmlns:a16="http://schemas.microsoft.com/office/drawing/2014/main" id="{3293AB79-3044-298F-41ED-73001E4266B9}"/>
              </a:ext>
            </a:extLst>
          </p:cNvPr>
          <p:cNvSpPr txBox="1">
            <a:spLocks/>
          </p:cNvSpPr>
          <p:nvPr/>
        </p:nvSpPr>
        <p:spPr>
          <a:xfrm>
            <a:off x="3442945" y="4291569"/>
            <a:ext cx="2190466"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Link / Edge Prediction</a:t>
            </a:r>
            <a:endParaRPr lang="en-DE" dirty="0"/>
          </a:p>
        </p:txBody>
      </p:sp>
      <p:grpSp>
        <p:nvGrpSpPr>
          <p:cNvPr id="87" name="Group 86">
            <a:extLst>
              <a:ext uri="{FF2B5EF4-FFF2-40B4-BE49-F238E27FC236}">
                <a16:creationId xmlns:a16="http://schemas.microsoft.com/office/drawing/2014/main" id="{7D9BFB6F-88CC-C6F2-F737-F96A1441C121}"/>
              </a:ext>
            </a:extLst>
          </p:cNvPr>
          <p:cNvGrpSpPr/>
          <p:nvPr/>
        </p:nvGrpSpPr>
        <p:grpSpPr>
          <a:xfrm>
            <a:off x="3555848" y="2145998"/>
            <a:ext cx="2094116" cy="1993471"/>
            <a:chOff x="8273001" y="2090116"/>
            <a:chExt cx="2315543" cy="2204256"/>
          </a:xfrm>
          <a:solidFill>
            <a:schemeClr val="tx1"/>
          </a:solidFill>
        </p:grpSpPr>
        <p:sp>
          <p:nvSpPr>
            <p:cNvPr id="89" name="Flowchart: Connector 88">
              <a:extLst>
                <a:ext uri="{FF2B5EF4-FFF2-40B4-BE49-F238E27FC236}">
                  <a16:creationId xmlns:a16="http://schemas.microsoft.com/office/drawing/2014/main" id="{A03BF432-02C8-23CB-2134-F74788C008AE}"/>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Flowchart: Connector 89">
              <a:extLst>
                <a:ext uri="{FF2B5EF4-FFF2-40B4-BE49-F238E27FC236}">
                  <a16:creationId xmlns:a16="http://schemas.microsoft.com/office/drawing/2014/main" id="{7D20F10E-5A2F-A9E6-9145-A59E8F324147}"/>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Flowchart: Connector 90">
              <a:extLst>
                <a:ext uri="{FF2B5EF4-FFF2-40B4-BE49-F238E27FC236}">
                  <a16:creationId xmlns:a16="http://schemas.microsoft.com/office/drawing/2014/main" id="{C5F78D64-0239-566D-51C7-751CFE5CE2B7}"/>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Flowchart: Connector 91">
              <a:extLst>
                <a:ext uri="{FF2B5EF4-FFF2-40B4-BE49-F238E27FC236}">
                  <a16:creationId xmlns:a16="http://schemas.microsoft.com/office/drawing/2014/main" id="{3D1204D4-ABF1-622C-E49F-0F197B0B25FC}"/>
                </a:ext>
              </a:extLst>
            </p:cNvPr>
            <p:cNvSpPr/>
            <p:nvPr/>
          </p:nvSpPr>
          <p:spPr>
            <a:xfrm>
              <a:off x="8273001" y="2540191"/>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Flowchart: Connector 99">
              <a:extLst>
                <a:ext uri="{FF2B5EF4-FFF2-40B4-BE49-F238E27FC236}">
                  <a16:creationId xmlns:a16="http://schemas.microsoft.com/office/drawing/2014/main" id="{D4321B49-CDB9-633D-E8E2-6649A8C08387}"/>
                </a:ext>
              </a:extLst>
            </p:cNvPr>
            <p:cNvSpPr/>
            <p:nvPr/>
          </p:nvSpPr>
          <p:spPr>
            <a:xfrm>
              <a:off x="9713135" y="2911556"/>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Flowchart: Connector 100">
              <a:extLst>
                <a:ext uri="{FF2B5EF4-FFF2-40B4-BE49-F238E27FC236}">
                  <a16:creationId xmlns:a16="http://schemas.microsoft.com/office/drawing/2014/main" id="{80249DB4-DFFC-9E05-DA90-CA267CF3E373}"/>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2" name="Straight Connector 101">
              <a:extLst>
                <a:ext uri="{FF2B5EF4-FFF2-40B4-BE49-F238E27FC236}">
                  <a16:creationId xmlns:a16="http://schemas.microsoft.com/office/drawing/2014/main" id="{E969CF48-9665-FCE1-2668-2B2324DED100}"/>
                </a:ext>
              </a:extLst>
            </p:cNvPr>
            <p:cNvCxnSpPr>
              <a:cxnSpLocks/>
              <a:stCxn id="92" idx="7"/>
              <a:endCxn id="89"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3D87110-ACFC-CE5C-8457-22D297F4D8D1}"/>
                </a:ext>
              </a:extLst>
            </p:cNvPr>
            <p:cNvCxnSpPr>
              <a:cxnSpLocks/>
              <a:stCxn id="92" idx="5"/>
              <a:endCxn id="91"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F8DD22C-9EA6-6A82-085C-AAAAA17115C5}"/>
                </a:ext>
              </a:extLst>
            </p:cNvPr>
            <p:cNvCxnSpPr>
              <a:cxnSpLocks/>
              <a:stCxn id="90" idx="0"/>
              <a:endCxn id="91" idx="4"/>
            </p:cNvCxnSpPr>
            <p:nvPr/>
          </p:nvCxnSpPr>
          <p:spPr>
            <a:xfrm flipV="1">
              <a:off x="8745461" y="3396580"/>
              <a:ext cx="253736" cy="53538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7" name="Straight Connector 106">
              <a:extLst>
                <a:ext uri="{FF2B5EF4-FFF2-40B4-BE49-F238E27FC236}">
                  <a16:creationId xmlns:a16="http://schemas.microsoft.com/office/drawing/2014/main" id="{65B9DCEB-7008-6558-FEDB-9D937004CB51}"/>
                </a:ext>
              </a:extLst>
            </p:cNvPr>
            <p:cNvCxnSpPr>
              <a:cxnSpLocks/>
              <a:stCxn id="100" idx="2"/>
              <a:endCxn id="91"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DFDC9DA-BB81-FC42-6EC7-FBA8F6F37315}"/>
                </a:ext>
              </a:extLst>
            </p:cNvPr>
            <p:cNvCxnSpPr>
              <a:cxnSpLocks/>
              <a:stCxn id="101" idx="2"/>
              <a:endCxn id="90"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Flowchart: Connector 109">
              <a:extLst>
                <a:ext uri="{FF2B5EF4-FFF2-40B4-BE49-F238E27FC236}">
                  <a16:creationId xmlns:a16="http://schemas.microsoft.com/office/drawing/2014/main" id="{BECCAFA7-94A3-095D-AA04-A7B58B5CEA8A}"/>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1" name="Straight Connector 110">
              <a:extLst>
                <a:ext uri="{FF2B5EF4-FFF2-40B4-BE49-F238E27FC236}">
                  <a16:creationId xmlns:a16="http://schemas.microsoft.com/office/drawing/2014/main" id="{99A697C8-99E2-73E9-BB59-475E08BD2A5F}"/>
                </a:ext>
              </a:extLst>
            </p:cNvPr>
            <p:cNvCxnSpPr>
              <a:cxnSpLocks/>
              <a:stCxn id="100" idx="7"/>
              <a:endCxn id="110"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661D52C-0484-F906-62BA-36AE146D74B3}"/>
                </a:ext>
              </a:extLst>
            </p:cNvPr>
            <p:cNvCxnSpPr>
              <a:cxnSpLocks/>
              <a:stCxn id="100" idx="1"/>
              <a:endCxn id="89" idx="5"/>
            </p:cNvCxnSpPr>
            <p:nvPr/>
          </p:nvCxnSpPr>
          <p:spPr>
            <a:xfrm flipH="1" flipV="1">
              <a:off x="9495513" y="2397395"/>
              <a:ext cx="270343" cy="566882"/>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114" name="Content Placeholder 3">
            <a:extLst>
              <a:ext uri="{FF2B5EF4-FFF2-40B4-BE49-F238E27FC236}">
                <a16:creationId xmlns:a16="http://schemas.microsoft.com/office/drawing/2014/main" id="{3544B4F5-7CEC-D20B-DFE6-18E0B49ABD84}"/>
              </a:ext>
            </a:extLst>
          </p:cNvPr>
          <p:cNvSpPr txBox="1">
            <a:spLocks/>
          </p:cNvSpPr>
          <p:nvPr/>
        </p:nvSpPr>
        <p:spPr>
          <a:xfrm>
            <a:off x="8969368" y="4295394"/>
            <a:ext cx="2190466"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Graph Prediction</a:t>
            </a:r>
            <a:br>
              <a:rPr lang="en-US" dirty="0"/>
            </a:br>
            <a:r>
              <a:rPr lang="en-US" dirty="0"/>
              <a:t>Graph Generation</a:t>
            </a:r>
            <a:endParaRPr lang="en-DE" dirty="0"/>
          </a:p>
        </p:txBody>
      </p:sp>
      <p:grpSp>
        <p:nvGrpSpPr>
          <p:cNvPr id="116" name="Group 115">
            <a:extLst>
              <a:ext uri="{FF2B5EF4-FFF2-40B4-BE49-F238E27FC236}">
                <a16:creationId xmlns:a16="http://schemas.microsoft.com/office/drawing/2014/main" id="{D8F6FB17-B64A-39AB-3F9C-4388A3A4BD42}"/>
              </a:ext>
            </a:extLst>
          </p:cNvPr>
          <p:cNvGrpSpPr/>
          <p:nvPr/>
        </p:nvGrpSpPr>
        <p:grpSpPr>
          <a:xfrm>
            <a:off x="9209431" y="1819727"/>
            <a:ext cx="1100020" cy="1047152"/>
            <a:chOff x="8273001" y="2090116"/>
            <a:chExt cx="2315543" cy="2204256"/>
          </a:xfrm>
          <a:solidFill>
            <a:schemeClr val="tx1"/>
          </a:solidFill>
        </p:grpSpPr>
        <p:sp>
          <p:nvSpPr>
            <p:cNvPr id="117" name="Flowchart: Connector 116">
              <a:extLst>
                <a:ext uri="{FF2B5EF4-FFF2-40B4-BE49-F238E27FC236}">
                  <a16:creationId xmlns:a16="http://schemas.microsoft.com/office/drawing/2014/main" id="{CE46CE9E-B8C9-0D1D-436C-DCC46FC4D9F4}"/>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9" name="Flowchart: Connector 118">
              <a:extLst>
                <a:ext uri="{FF2B5EF4-FFF2-40B4-BE49-F238E27FC236}">
                  <a16:creationId xmlns:a16="http://schemas.microsoft.com/office/drawing/2014/main" id="{F8F1D501-B895-EEF9-3C74-158806F22473}"/>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0" name="Flowchart: Connector 119">
              <a:extLst>
                <a:ext uri="{FF2B5EF4-FFF2-40B4-BE49-F238E27FC236}">
                  <a16:creationId xmlns:a16="http://schemas.microsoft.com/office/drawing/2014/main" id="{FC21E51F-AEE4-F4F1-3DB1-813C1D7C8FBC}"/>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2" name="Flowchart: Connector 121">
              <a:extLst>
                <a:ext uri="{FF2B5EF4-FFF2-40B4-BE49-F238E27FC236}">
                  <a16:creationId xmlns:a16="http://schemas.microsoft.com/office/drawing/2014/main" id="{2D5BD6F2-2A07-280D-052C-B7210FD317AD}"/>
                </a:ext>
              </a:extLst>
            </p:cNvPr>
            <p:cNvSpPr/>
            <p:nvPr/>
          </p:nvSpPr>
          <p:spPr>
            <a:xfrm>
              <a:off x="8273001" y="254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3" name="Flowchart: Connector 122">
              <a:extLst>
                <a:ext uri="{FF2B5EF4-FFF2-40B4-BE49-F238E27FC236}">
                  <a16:creationId xmlns:a16="http://schemas.microsoft.com/office/drawing/2014/main" id="{7D3BA646-8834-9DCA-FD32-6E4E1696F8FA}"/>
                </a:ext>
              </a:extLst>
            </p:cNvPr>
            <p:cNvSpPr/>
            <p:nvPr/>
          </p:nvSpPr>
          <p:spPr>
            <a:xfrm>
              <a:off x="9713135" y="291155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5" name="Flowchart: Connector 124">
              <a:extLst>
                <a:ext uri="{FF2B5EF4-FFF2-40B4-BE49-F238E27FC236}">
                  <a16:creationId xmlns:a16="http://schemas.microsoft.com/office/drawing/2014/main" id="{12DA70DF-4E9B-1F91-FDE4-EA1F4FD35A93}"/>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6" name="Straight Connector 125">
              <a:extLst>
                <a:ext uri="{FF2B5EF4-FFF2-40B4-BE49-F238E27FC236}">
                  <a16:creationId xmlns:a16="http://schemas.microsoft.com/office/drawing/2014/main" id="{E56CB6C8-763F-93C4-C063-C6E059B881D5}"/>
                </a:ext>
              </a:extLst>
            </p:cNvPr>
            <p:cNvCxnSpPr>
              <a:cxnSpLocks/>
              <a:stCxn id="122" idx="7"/>
              <a:endCxn id="117"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88BCAD2-4838-B6C8-B663-3439A08DEEC7}"/>
                </a:ext>
              </a:extLst>
            </p:cNvPr>
            <p:cNvCxnSpPr>
              <a:cxnSpLocks/>
              <a:stCxn id="122" idx="5"/>
              <a:endCxn id="120"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C5F4D3-3654-9D1C-B413-C320027AFA0E}"/>
                </a:ext>
              </a:extLst>
            </p:cNvPr>
            <p:cNvCxnSpPr>
              <a:cxnSpLocks/>
              <a:stCxn id="119" idx="0"/>
              <a:endCxn id="120" idx="4"/>
            </p:cNvCxnSpPr>
            <p:nvPr/>
          </p:nvCxnSpPr>
          <p:spPr>
            <a:xfrm flipV="1">
              <a:off x="8745461" y="3396580"/>
              <a:ext cx="253736" cy="535382"/>
            </a:xfrm>
            <a:prstGeom prst="line">
              <a:avLst/>
            </a:prstGeom>
            <a:grpFill/>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1" name="Straight Connector 130">
              <a:extLst>
                <a:ext uri="{FF2B5EF4-FFF2-40B4-BE49-F238E27FC236}">
                  <a16:creationId xmlns:a16="http://schemas.microsoft.com/office/drawing/2014/main" id="{1ED499F4-9033-3AAD-0382-1B3E2E891AA0}"/>
                </a:ext>
              </a:extLst>
            </p:cNvPr>
            <p:cNvCxnSpPr>
              <a:cxnSpLocks/>
              <a:stCxn id="123" idx="2"/>
              <a:endCxn id="120"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5D2B86A-12EF-BA8E-F422-7F469D35F685}"/>
                </a:ext>
              </a:extLst>
            </p:cNvPr>
            <p:cNvCxnSpPr>
              <a:cxnSpLocks/>
              <a:stCxn id="125" idx="2"/>
              <a:endCxn id="119"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Flowchart: Connector 132">
              <a:extLst>
                <a:ext uri="{FF2B5EF4-FFF2-40B4-BE49-F238E27FC236}">
                  <a16:creationId xmlns:a16="http://schemas.microsoft.com/office/drawing/2014/main" id="{C5A92A3F-335B-F955-9112-DDB0990CE910}"/>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6" name="Straight Connector 135">
              <a:extLst>
                <a:ext uri="{FF2B5EF4-FFF2-40B4-BE49-F238E27FC236}">
                  <a16:creationId xmlns:a16="http://schemas.microsoft.com/office/drawing/2014/main" id="{C08A0588-3CBC-EEFA-6510-B2A31080DAA0}"/>
                </a:ext>
              </a:extLst>
            </p:cNvPr>
            <p:cNvCxnSpPr>
              <a:cxnSpLocks/>
              <a:stCxn id="123" idx="7"/>
              <a:endCxn id="133"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D107611-E114-B3ED-6FDD-5A8065127484}"/>
                </a:ext>
              </a:extLst>
            </p:cNvPr>
            <p:cNvCxnSpPr>
              <a:cxnSpLocks/>
              <a:stCxn id="123" idx="1"/>
              <a:endCxn id="117" idx="4"/>
            </p:cNvCxnSpPr>
            <p:nvPr/>
          </p:nvCxnSpPr>
          <p:spPr>
            <a:xfrm flipH="1" flipV="1">
              <a:off x="9368234" y="2450116"/>
              <a:ext cx="397622" cy="514161"/>
            </a:xfrm>
            <a:prstGeom prst="line">
              <a:avLst/>
            </a:prstGeom>
            <a:grpFill/>
            <a:ln>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138" name="Group 137">
            <a:extLst>
              <a:ext uri="{FF2B5EF4-FFF2-40B4-BE49-F238E27FC236}">
                <a16:creationId xmlns:a16="http://schemas.microsoft.com/office/drawing/2014/main" id="{5029FAA7-C74D-A2D0-C02E-56A54E2459C2}"/>
              </a:ext>
            </a:extLst>
          </p:cNvPr>
          <p:cNvGrpSpPr/>
          <p:nvPr/>
        </p:nvGrpSpPr>
        <p:grpSpPr>
          <a:xfrm>
            <a:off x="10292920" y="2215311"/>
            <a:ext cx="1100020" cy="1047152"/>
            <a:chOff x="8273001" y="2090116"/>
            <a:chExt cx="2315543" cy="2204256"/>
          </a:xfrm>
          <a:solidFill>
            <a:schemeClr val="tx1"/>
          </a:solidFill>
        </p:grpSpPr>
        <p:sp>
          <p:nvSpPr>
            <p:cNvPr id="140" name="Flowchart: Connector 139">
              <a:extLst>
                <a:ext uri="{FF2B5EF4-FFF2-40B4-BE49-F238E27FC236}">
                  <a16:creationId xmlns:a16="http://schemas.microsoft.com/office/drawing/2014/main" id="{CF9C3671-750A-BED9-A480-70694424E837}"/>
                </a:ext>
              </a:extLst>
            </p:cNvPr>
            <p:cNvSpPr/>
            <p:nvPr/>
          </p:nvSpPr>
          <p:spPr>
            <a:xfrm>
              <a:off x="9188234" y="209011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1" name="Flowchart: Connector 140">
              <a:extLst>
                <a:ext uri="{FF2B5EF4-FFF2-40B4-BE49-F238E27FC236}">
                  <a16:creationId xmlns:a16="http://schemas.microsoft.com/office/drawing/2014/main" id="{62DC6956-1EB9-A456-67A1-CF979501C325}"/>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2" name="Flowchart: Connector 141">
              <a:extLst>
                <a:ext uri="{FF2B5EF4-FFF2-40B4-BE49-F238E27FC236}">
                  <a16:creationId xmlns:a16="http://schemas.microsoft.com/office/drawing/2014/main" id="{F4C03C4E-386F-DCD7-027E-0A22B2E0654D}"/>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6" name="Flowchart: Connector 145">
              <a:extLst>
                <a:ext uri="{FF2B5EF4-FFF2-40B4-BE49-F238E27FC236}">
                  <a16:creationId xmlns:a16="http://schemas.microsoft.com/office/drawing/2014/main" id="{69160C2F-4930-09B0-0F61-376B1D032E1E}"/>
                </a:ext>
              </a:extLst>
            </p:cNvPr>
            <p:cNvSpPr/>
            <p:nvPr/>
          </p:nvSpPr>
          <p:spPr>
            <a:xfrm>
              <a:off x="8273001" y="254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7" name="Flowchart: Connector 146">
              <a:extLst>
                <a:ext uri="{FF2B5EF4-FFF2-40B4-BE49-F238E27FC236}">
                  <a16:creationId xmlns:a16="http://schemas.microsoft.com/office/drawing/2014/main" id="{C1216B22-1200-0CC2-59FB-4C07E7505009}"/>
                </a:ext>
              </a:extLst>
            </p:cNvPr>
            <p:cNvSpPr/>
            <p:nvPr/>
          </p:nvSpPr>
          <p:spPr>
            <a:xfrm>
              <a:off x="9713135" y="2911556"/>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8" name="Flowchart: Connector 147">
              <a:extLst>
                <a:ext uri="{FF2B5EF4-FFF2-40B4-BE49-F238E27FC236}">
                  <a16:creationId xmlns:a16="http://schemas.microsoft.com/office/drawing/2014/main" id="{8FCAD5F3-5F1D-08AD-9497-123217C8A0A6}"/>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9" name="Straight Connector 148">
              <a:extLst>
                <a:ext uri="{FF2B5EF4-FFF2-40B4-BE49-F238E27FC236}">
                  <a16:creationId xmlns:a16="http://schemas.microsoft.com/office/drawing/2014/main" id="{BCAB29F8-28F8-53A2-FEA0-6333FE546DF9}"/>
                </a:ext>
              </a:extLst>
            </p:cNvPr>
            <p:cNvCxnSpPr>
              <a:cxnSpLocks/>
              <a:stCxn id="146" idx="7"/>
              <a:endCxn id="140"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171F38F-9E8B-CDD0-338F-1230D68BDC38}"/>
                </a:ext>
              </a:extLst>
            </p:cNvPr>
            <p:cNvCxnSpPr>
              <a:cxnSpLocks/>
              <a:stCxn id="146" idx="5"/>
              <a:endCxn id="142"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7F109E8-F18B-ACC9-82BA-88AA286773BA}"/>
                </a:ext>
              </a:extLst>
            </p:cNvPr>
            <p:cNvCxnSpPr>
              <a:cxnSpLocks/>
              <a:stCxn id="141" idx="0"/>
              <a:endCxn id="142" idx="4"/>
            </p:cNvCxnSpPr>
            <p:nvPr/>
          </p:nvCxnSpPr>
          <p:spPr>
            <a:xfrm flipV="1">
              <a:off x="8745461" y="3396580"/>
              <a:ext cx="253736" cy="535382"/>
            </a:xfrm>
            <a:prstGeom prst="line">
              <a:avLst/>
            </a:prstGeom>
            <a:grpFill/>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52" name="Straight Connector 151">
              <a:extLst>
                <a:ext uri="{FF2B5EF4-FFF2-40B4-BE49-F238E27FC236}">
                  <a16:creationId xmlns:a16="http://schemas.microsoft.com/office/drawing/2014/main" id="{A6439DB6-C8EC-9D4A-9CF9-A925F404D3DA}"/>
                </a:ext>
              </a:extLst>
            </p:cNvPr>
            <p:cNvCxnSpPr>
              <a:cxnSpLocks/>
              <a:stCxn id="147" idx="2"/>
              <a:endCxn id="142"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47B260F-9D4A-927B-4CB3-5ABE0E873B0F}"/>
                </a:ext>
              </a:extLst>
            </p:cNvPr>
            <p:cNvCxnSpPr>
              <a:cxnSpLocks/>
              <a:stCxn id="148" idx="2"/>
              <a:endCxn id="141"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Flowchart: Connector 153">
              <a:extLst>
                <a:ext uri="{FF2B5EF4-FFF2-40B4-BE49-F238E27FC236}">
                  <a16:creationId xmlns:a16="http://schemas.microsoft.com/office/drawing/2014/main" id="{86A89C5D-9B52-A291-3E40-6998C855190E}"/>
                </a:ext>
              </a:extLst>
            </p:cNvPr>
            <p:cNvSpPr/>
            <p:nvPr/>
          </p:nvSpPr>
          <p:spPr>
            <a:xfrm>
              <a:off x="10228544" y="2180191"/>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5" name="Straight Connector 154">
              <a:extLst>
                <a:ext uri="{FF2B5EF4-FFF2-40B4-BE49-F238E27FC236}">
                  <a16:creationId xmlns:a16="http://schemas.microsoft.com/office/drawing/2014/main" id="{92C1A11C-62D9-8057-97DE-23C41E200556}"/>
                </a:ext>
              </a:extLst>
            </p:cNvPr>
            <p:cNvCxnSpPr>
              <a:cxnSpLocks/>
              <a:stCxn id="147" idx="7"/>
              <a:endCxn id="154" idx="3"/>
            </p:cNvCxnSpPr>
            <p:nvPr/>
          </p:nvCxnSpPr>
          <p:spPr>
            <a:xfrm flipV="1">
              <a:off x="10020414" y="2487470"/>
              <a:ext cx="260851" cy="47680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F52F228-D354-AB47-832E-C0E7423BDFE6}"/>
                </a:ext>
              </a:extLst>
            </p:cNvPr>
            <p:cNvCxnSpPr>
              <a:cxnSpLocks/>
              <a:stCxn id="147" idx="1"/>
              <a:endCxn id="140" idx="4"/>
            </p:cNvCxnSpPr>
            <p:nvPr/>
          </p:nvCxnSpPr>
          <p:spPr>
            <a:xfrm flipH="1" flipV="1">
              <a:off x="9368234" y="2450116"/>
              <a:ext cx="397622" cy="514161"/>
            </a:xfrm>
            <a:prstGeom prst="line">
              <a:avLst/>
            </a:prstGeom>
            <a:grpFill/>
            <a:ln>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176" name="Group 175">
            <a:extLst>
              <a:ext uri="{FF2B5EF4-FFF2-40B4-BE49-F238E27FC236}">
                <a16:creationId xmlns:a16="http://schemas.microsoft.com/office/drawing/2014/main" id="{D33D23AB-0709-AD1C-177A-783FA58B0B6C}"/>
              </a:ext>
            </a:extLst>
          </p:cNvPr>
          <p:cNvGrpSpPr/>
          <p:nvPr/>
        </p:nvGrpSpPr>
        <p:grpSpPr>
          <a:xfrm>
            <a:off x="9097383" y="3076640"/>
            <a:ext cx="1100020" cy="1047152"/>
            <a:chOff x="8273001" y="2090116"/>
            <a:chExt cx="2315543" cy="2204256"/>
          </a:xfrm>
          <a:solidFill>
            <a:schemeClr val="accent3"/>
          </a:solidFill>
        </p:grpSpPr>
        <p:sp>
          <p:nvSpPr>
            <p:cNvPr id="177" name="Flowchart: Connector 176">
              <a:extLst>
                <a:ext uri="{FF2B5EF4-FFF2-40B4-BE49-F238E27FC236}">
                  <a16:creationId xmlns:a16="http://schemas.microsoft.com/office/drawing/2014/main" id="{5956A0C9-9E1E-12AE-35A9-736655664F83}"/>
                </a:ext>
              </a:extLst>
            </p:cNvPr>
            <p:cNvSpPr/>
            <p:nvPr/>
          </p:nvSpPr>
          <p:spPr>
            <a:xfrm>
              <a:off x="9188234" y="2090116"/>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8" name="Flowchart: Connector 177">
              <a:extLst>
                <a:ext uri="{FF2B5EF4-FFF2-40B4-BE49-F238E27FC236}">
                  <a16:creationId xmlns:a16="http://schemas.microsoft.com/office/drawing/2014/main" id="{C3D7B5AD-74BC-2DB0-7B47-FA568E1538E6}"/>
                </a:ext>
              </a:extLst>
            </p:cNvPr>
            <p:cNvSpPr/>
            <p:nvPr/>
          </p:nvSpPr>
          <p:spPr>
            <a:xfrm>
              <a:off x="8565461" y="3931962"/>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9" name="Flowchart: Connector 178">
              <a:extLst>
                <a:ext uri="{FF2B5EF4-FFF2-40B4-BE49-F238E27FC236}">
                  <a16:creationId xmlns:a16="http://schemas.microsoft.com/office/drawing/2014/main" id="{2DB4DD27-CF5A-5428-41E2-1D6EA61984DA}"/>
                </a:ext>
              </a:extLst>
            </p:cNvPr>
            <p:cNvSpPr/>
            <p:nvPr/>
          </p:nvSpPr>
          <p:spPr>
            <a:xfrm>
              <a:off x="8819197" y="3036580"/>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0" name="Flowchart: Connector 179">
              <a:extLst>
                <a:ext uri="{FF2B5EF4-FFF2-40B4-BE49-F238E27FC236}">
                  <a16:creationId xmlns:a16="http://schemas.microsoft.com/office/drawing/2014/main" id="{B19359C8-B3CC-6373-1639-6D350E0B134C}"/>
                </a:ext>
              </a:extLst>
            </p:cNvPr>
            <p:cNvSpPr/>
            <p:nvPr/>
          </p:nvSpPr>
          <p:spPr>
            <a:xfrm>
              <a:off x="8273001" y="2540191"/>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1" name="Flowchart: Connector 180">
              <a:extLst>
                <a:ext uri="{FF2B5EF4-FFF2-40B4-BE49-F238E27FC236}">
                  <a16:creationId xmlns:a16="http://schemas.microsoft.com/office/drawing/2014/main" id="{F5511903-8AAB-AE09-A8EC-263CF8C90F56}"/>
                </a:ext>
              </a:extLst>
            </p:cNvPr>
            <p:cNvSpPr/>
            <p:nvPr/>
          </p:nvSpPr>
          <p:spPr>
            <a:xfrm>
              <a:off x="9713135" y="2911556"/>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2" name="Flowchart: Connector 181">
              <a:extLst>
                <a:ext uri="{FF2B5EF4-FFF2-40B4-BE49-F238E27FC236}">
                  <a16:creationId xmlns:a16="http://schemas.microsoft.com/office/drawing/2014/main" id="{75E29F15-38DD-4EC4-6AD1-0E4DC37CBB8B}"/>
                </a:ext>
              </a:extLst>
            </p:cNvPr>
            <p:cNvSpPr/>
            <p:nvPr/>
          </p:nvSpPr>
          <p:spPr>
            <a:xfrm>
              <a:off x="9342150" y="3934372"/>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83" name="Straight Connector 182">
              <a:extLst>
                <a:ext uri="{FF2B5EF4-FFF2-40B4-BE49-F238E27FC236}">
                  <a16:creationId xmlns:a16="http://schemas.microsoft.com/office/drawing/2014/main" id="{E945A26A-C43A-1CE4-0C88-4763383F4566}"/>
                </a:ext>
              </a:extLst>
            </p:cNvPr>
            <p:cNvCxnSpPr>
              <a:cxnSpLocks/>
              <a:stCxn id="180" idx="7"/>
              <a:endCxn id="177" idx="2"/>
            </p:cNvCxnSpPr>
            <p:nvPr/>
          </p:nvCxnSpPr>
          <p:spPr>
            <a:xfrm flipV="1">
              <a:off x="8580280" y="2270116"/>
              <a:ext cx="607954" cy="322796"/>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F55C885-72CC-AE80-6F86-FAE23E67651E}"/>
                </a:ext>
              </a:extLst>
            </p:cNvPr>
            <p:cNvCxnSpPr>
              <a:cxnSpLocks/>
              <a:stCxn id="180" idx="5"/>
              <a:endCxn id="179" idx="1"/>
            </p:cNvCxnSpPr>
            <p:nvPr/>
          </p:nvCxnSpPr>
          <p:spPr>
            <a:xfrm>
              <a:off x="8580280" y="2847470"/>
              <a:ext cx="291638" cy="241831"/>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D3D8115-1CB0-3865-6CCB-F43C8A083DA5}"/>
                </a:ext>
              </a:extLst>
            </p:cNvPr>
            <p:cNvCxnSpPr>
              <a:cxnSpLocks/>
              <a:stCxn id="178" idx="0"/>
              <a:endCxn id="179" idx="4"/>
            </p:cNvCxnSpPr>
            <p:nvPr/>
          </p:nvCxnSpPr>
          <p:spPr>
            <a:xfrm flipV="1">
              <a:off x="8745461" y="3396580"/>
              <a:ext cx="253736" cy="535382"/>
            </a:xfrm>
            <a:prstGeom prst="line">
              <a:avLst/>
            </a:prstGeom>
            <a:grpFill/>
            <a:ln>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86" name="Straight Connector 185">
              <a:extLst>
                <a:ext uri="{FF2B5EF4-FFF2-40B4-BE49-F238E27FC236}">
                  <a16:creationId xmlns:a16="http://schemas.microsoft.com/office/drawing/2014/main" id="{F7DF2226-1F09-ACB1-0C21-15F07A25E070}"/>
                </a:ext>
              </a:extLst>
            </p:cNvPr>
            <p:cNvCxnSpPr>
              <a:cxnSpLocks/>
              <a:stCxn id="181" idx="2"/>
              <a:endCxn id="179" idx="6"/>
            </p:cNvCxnSpPr>
            <p:nvPr/>
          </p:nvCxnSpPr>
          <p:spPr>
            <a:xfrm flipH="1">
              <a:off x="9179197" y="3091556"/>
              <a:ext cx="533938" cy="125024"/>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A2A2F6B-8707-5C8A-305D-7838A06997FE}"/>
                </a:ext>
              </a:extLst>
            </p:cNvPr>
            <p:cNvCxnSpPr>
              <a:cxnSpLocks/>
              <a:stCxn id="182" idx="2"/>
              <a:endCxn id="178" idx="6"/>
            </p:cNvCxnSpPr>
            <p:nvPr/>
          </p:nvCxnSpPr>
          <p:spPr>
            <a:xfrm flipH="1" flipV="1">
              <a:off x="8925461" y="4111962"/>
              <a:ext cx="416689" cy="2410"/>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8" name="Flowchart: Connector 187">
              <a:extLst>
                <a:ext uri="{FF2B5EF4-FFF2-40B4-BE49-F238E27FC236}">
                  <a16:creationId xmlns:a16="http://schemas.microsoft.com/office/drawing/2014/main" id="{64DF3DEA-46A2-523D-867A-3EB363B062ED}"/>
                </a:ext>
              </a:extLst>
            </p:cNvPr>
            <p:cNvSpPr/>
            <p:nvPr/>
          </p:nvSpPr>
          <p:spPr>
            <a:xfrm>
              <a:off x="10228544" y="2180191"/>
              <a:ext cx="360000" cy="360000"/>
            </a:xfrm>
            <a:prstGeom prst="flowChart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89" name="Straight Connector 188">
              <a:extLst>
                <a:ext uri="{FF2B5EF4-FFF2-40B4-BE49-F238E27FC236}">
                  <a16:creationId xmlns:a16="http://schemas.microsoft.com/office/drawing/2014/main" id="{6A82EFA2-64DD-F42B-421D-DC08F095245B}"/>
                </a:ext>
              </a:extLst>
            </p:cNvPr>
            <p:cNvCxnSpPr>
              <a:cxnSpLocks/>
              <a:stCxn id="181" idx="7"/>
              <a:endCxn id="188" idx="3"/>
            </p:cNvCxnSpPr>
            <p:nvPr/>
          </p:nvCxnSpPr>
          <p:spPr>
            <a:xfrm flipV="1">
              <a:off x="10020414" y="2487470"/>
              <a:ext cx="260851" cy="476807"/>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0844BA7-18DA-2D91-0BFC-BC59200745E5}"/>
                </a:ext>
              </a:extLst>
            </p:cNvPr>
            <p:cNvCxnSpPr>
              <a:cxnSpLocks/>
              <a:stCxn id="181" idx="1"/>
              <a:endCxn id="177" idx="4"/>
            </p:cNvCxnSpPr>
            <p:nvPr/>
          </p:nvCxnSpPr>
          <p:spPr>
            <a:xfrm flipH="1" flipV="1">
              <a:off x="9368234" y="2450116"/>
              <a:ext cx="397622" cy="514161"/>
            </a:xfrm>
            <a:prstGeom prst="line">
              <a:avLst/>
            </a:prstGeom>
            <a:grpFill/>
            <a:ln>
              <a:solidFill>
                <a:schemeClr val="accent3"/>
              </a:solidFill>
            </a:ln>
          </p:spPr>
          <p:style>
            <a:lnRef idx="1">
              <a:schemeClr val="accent2"/>
            </a:lnRef>
            <a:fillRef idx="0">
              <a:schemeClr val="accent2"/>
            </a:fillRef>
            <a:effectRef idx="0">
              <a:schemeClr val="accent2"/>
            </a:effectRef>
            <a:fontRef idx="minor">
              <a:schemeClr val="tx1"/>
            </a:fontRef>
          </p:style>
        </p:cxnSp>
      </p:grpSp>
      <p:grpSp>
        <p:nvGrpSpPr>
          <p:cNvPr id="109" name="Group 108">
            <a:extLst>
              <a:ext uri="{FF2B5EF4-FFF2-40B4-BE49-F238E27FC236}">
                <a16:creationId xmlns:a16="http://schemas.microsoft.com/office/drawing/2014/main" id="{0A597263-E0AB-0F84-2117-5A2FF756A6AC}"/>
              </a:ext>
            </a:extLst>
          </p:cNvPr>
          <p:cNvGrpSpPr/>
          <p:nvPr/>
        </p:nvGrpSpPr>
        <p:grpSpPr>
          <a:xfrm>
            <a:off x="6311132" y="2145998"/>
            <a:ext cx="2094116" cy="1993471"/>
            <a:chOff x="8273001" y="2090116"/>
            <a:chExt cx="2315543" cy="2204256"/>
          </a:xfrm>
          <a:solidFill>
            <a:schemeClr val="tx1"/>
          </a:solidFill>
        </p:grpSpPr>
        <p:sp>
          <p:nvSpPr>
            <p:cNvPr id="112" name="Flowchart: Connector 111">
              <a:extLst>
                <a:ext uri="{FF2B5EF4-FFF2-40B4-BE49-F238E27FC236}">
                  <a16:creationId xmlns:a16="http://schemas.microsoft.com/office/drawing/2014/main" id="{AED26C5C-994B-5624-B466-1AAC6E3BDD1F}"/>
                </a:ext>
              </a:extLst>
            </p:cNvPr>
            <p:cNvSpPr/>
            <p:nvPr/>
          </p:nvSpPr>
          <p:spPr>
            <a:xfrm>
              <a:off x="9188234" y="2090116"/>
              <a:ext cx="360000" cy="360000"/>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5" name="Flowchart: Connector 114">
              <a:extLst>
                <a:ext uri="{FF2B5EF4-FFF2-40B4-BE49-F238E27FC236}">
                  <a16:creationId xmlns:a16="http://schemas.microsoft.com/office/drawing/2014/main" id="{407609E6-1B0D-BB8F-E40B-7EA839581D7F}"/>
                </a:ext>
              </a:extLst>
            </p:cNvPr>
            <p:cNvSpPr/>
            <p:nvPr/>
          </p:nvSpPr>
          <p:spPr>
            <a:xfrm>
              <a:off x="8565461" y="393196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8" name="Flowchart: Connector 117">
              <a:extLst>
                <a:ext uri="{FF2B5EF4-FFF2-40B4-BE49-F238E27FC236}">
                  <a16:creationId xmlns:a16="http://schemas.microsoft.com/office/drawing/2014/main" id="{1379CF69-DD88-2C0E-F43E-C14531E29BFB}"/>
                </a:ext>
              </a:extLst>
            </p:cNvPr>
            <p:cNvSpPr/>
            <p:nvPr/>
          </p:nvSpPr>
          <p:spPr>
            <a:xfrm>
              <a:off x="8819197" y="3036580"/>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1" name="Flowchart: Connector 120">
              <a:extLst>
                <a:ext uri="{FF2B5EF4-FFF2-40B4-BE49-F238E27FC236}">
                  <a16:creationId xmlns:a16="http://schemas.microsoft.com/office/drawing/2014/main" id="{52A3D206-390D-52E7-1E4D-E1B337E70B3A}"/>
                </a:ext>
              </a:extLst>
            </p:cNvPr>
            <p:cNvSpPr/>
            <p:nvPr/>
          </p:nvSpPr>
          <p:spPr>
            <a:xfrm>
              <a:off x="8273001" y="2540191"/>
              <a:ext cx="360000" cy="360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4" name="Flowchart: Connector 123">
              <a:extLst>
                <a:ext uri="{FF2B5EF4-FFF2-40B4-BE49-F238E27FC236}">
                  <a16:creationId xmlns:a16="http://schemas.microsoft.com/office/drawing/2014/main" id="{F30A178F-1FC0-4355-9EEE-C3D7A1276166}"/>
                </a:ext>
              </a:extLst>
            </p:cNvPr>
            <p:cNvSpPr/>
            <p:nvPr/>
          </p:nvSpPr>
          <p:spPr>
            <a:xfrm>
              <a:off x="9713135" y="2911556"/>
              <a:ext cx="360000" cy="360000"/>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7" name="Flowchart: Connector 126">
              <a:extLst>
                <a:ext uri="{FF2B5EF4-FFF2-40B4-BE49-F238E27FC236}">
                  <a16:creationId xmlns:a16="http://schemas.microsoft.com/office/drawing/2014/main" id="{B7EC4CFB-CEA3-AA19-CF7C-8694E0D2EA11}"/>
                </a:ext>
              </a:extLst>
            </p:cNvPr>
            <p:cNvSpPr/>
            <p:nvPr/>
          </p:nvSpPr>
          <p:spPr>
            <a:xfrm>
              <a:off x="9342150" y="3934372"/>
              <a:ext cx="360000" cy="360000"/>
            </a:xfrm>
            <a:prstGeom prst="flowChartConnector">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0" name="Straight Connector 129">
              <a:extLst>
                <a:ext uri="{FF2B5EF4-FFF2-40B4-BE49-F238E27FC236}">
                  <a16:creationId xmlns:a16="http://schemas.microsoft.com/office/drawing/2014/main" id="{BE8A8C51-B54F-3649-EF78-441A0BA7C1C2}"/>
                </a:ext>
              </a:extLst>
            </p:cNvPr>
            <p:cNvCxnSpPr>
              <a:cxnSpLocks/>
              <a:stCxn id="121" idx="7"/>
              <a:endCxn id="112" idx="2"/>
            </p:cNvCxnSpPr>
            <p:nvPr/>
          </p:nvCxnSpPr>
          <p:spPr>
            <a:xfrm flipV="1">
              <a:off x="8580280" y="2270116"/>
              <a:ext cx="607954" cy="32279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A2D3900-ED4C-0451-EFA4-6C34ED0E4E87}"/>
                </a:ext>
              </a:extLst>
            </p:cNvPr>
            <p:cNvCxnSpPr>
              <a:cxnSpLocks/>
              <a:stCxn id="121" idx="5"/>
              <a:endCxn id="118" idx="1"/>
            </p:cNvCxnSpPr>
            <p:nvPr/>
          </p:nvCxnSpPr>
          <p:spPr>
            <a:xfrm>
              <a:off x="8580280" y="2847470"/>
              <a:ext cx="291638" cy="2418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8F65D7B-C2BE-8EF4-AF55-CE6AF9F5E624}"/>
                </a:ext>
              </a:extLst>
            </p:cNvPr>
            <p:cNvCxnSpPr>
              <a:cxnSpLocks/>
              <a:stCxn id="115" idx="0"/>
              <a:endCxn id="118" idx="4"/>
            </p:cNvCxnSpPr>
            <p:nvPr/>
          </p:nvCxnSpPr>
          <p:spPr>
            <a:xfrm flipV="1">
              <a:off x="8745461" y="3396580"/>
              <a:ext cx="253736" cy="535382"/>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2A2C3CE-9275-C2FC-60F0-C6349A22DF69}"/>
                </a:ext>
              </a:extLst>
            </p:cNvPr>
            <p:cNvCxnSpPr>
              <a:cxnSpLocks/>
              <a:stCxn id="124" idx="2"/>
              <a:endCxn id="118" idx="6"/>
            </p:cNvCxnSpPr>
            <p:nvPr/>
          </p:nvCxnSpPr>
          <p:spPr>
            <a:xfrm flipH="1">
              <a:off x="9179197" y="3091556"/>
              <a:ext cx="533938" cy="125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7F8B556-6FBD-D8D5-946D-04F987407E05}"/>
                </a:ext>
              </a:extLst>
            </p:cNvPr>
            <p:cNvCxnSpPr>
              <a:cxnSpLocks/>
              <a:stCxn id="127" idx="2"/>
              <a:endCxn id="115" idx="6"/>
            </p:cNvCxnSpPr>
            <p:nvPr/>
          </p:nvCxnSpPr>
          <p:spPr>
            <a:xfrm flipH="1" flipV="1">
              <a:off x="8925461" y="4111962"/>
              <a:ext cx="416689" cy="241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Flowchart: Connector 143">
              <a:extLst>
                <a:ext uri="{FF2B5EF4-FFF2-40B4-BE49-F238E27FC236}">
                  <a16:creationId xmlns:a16="http://schemas.microsoft.com/office/drawing/2014/main" id="{91178E21-DADB-4F6C-D82F-7B69910B3A3E}"/>
                </a:ext>
              </a:extLst>
            </p:cNvPr>
            <p:cNvSpPr/>
            <p:nvPr/>
          </p:nvSpPr>
          <p:spPr>
            <a:xfrm>
              <a:off x="10228544" y="2180191"/>
              <a:ext cx="360000" cy="360000"/>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9" name="Straight Connector 158">
              <a:extLst>
                <a:ext uri="{FF2B5EF4-FFF2-40B4-BE49-F238E27FC236}">
                  <a16:creationId xmlns:a16="http://schemas.microsoft.com/office/drawing/2014/main" id="{DBBC4FC9-EF57-537B-648F-7C634E7D8910}"/>
                </a:ext>
              </a:extLst>
            </p:cNvPr>
            <p:cNvCxnSpPr>
              <a:cxnSpLocks/>
              <a:stCxn id="124" idx="7"/>
              <a:endCxn id="144" idx="3"/>
            </p:cNvCxnSpPr>
            <p:nvPr/>
          </p:nvCxnSpPr>
          <p:spPr>
            <a:xfrm flipV="1">
              <a:off x="10020414" y="2487470"/>
              <a:ext cx="260851" cy="47680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60" name="Straight Connector 159">
              <a:extLst>
                <a:ext uri="{FF2B5EF4-FFF2-40B4-BE49-F238E27FC236}">
                  <a16:creationId xmlns:a16="http://schemas.microsoft.com/office/drawing/2014/main" id="{2FA9D897-C968-3C8D-71E4-B38054AB5AC2}"/>
                </a:ext>
              </a:extLst>
            </p:cNvPr>
            <p:cNvCxnSpPr>
              <a:cxnSpLocks/>
              <a:stCxn id="124" idx="1"/>
              <a:endCxn id="112" idx="5"/>
            </p:cNvCxnSpPr>
            <p:nvPr/>
          </p:nvCxnSpPr>
          <p:spPr>
            <a:xfrm flipH="1" flipV="1">
              <a:off x="9495513" y="2397395"/>
              <a:ext cx="270343" cy="566882"/>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161" name="Content Placeholder 3">
            <a:extLst>
              <a:ext uri="{FF2B5EF4-FFF2-40B4-BE49-F238E27FC236}">
                <a16:creationId xmlns:a16="http://schemas.microsoft.com/office/drawing/2014/main" id="{B2637783-5C24-BC28-1C73-4DE0987C2EB7}"/>
              </a:ext>
            </a:extLst>
          </p:cNvPr>
          <p:cNvSpPr txBox="1">
            <a:spLocks/>
          </p:cNvSpPr>
          <p:nvPr/>
        </p:nvSpPr>
        <p:spPr>
          <a:xfrm>
            <a:off x="6161968" y="4291569"/>
            <a:ext cx="2190466" cy="4351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dirty="0"/>
              <a:t>Community Prediction</a:t>
            </a:r>
            <a:endParaRPr lang="en-DE" dirty="0"/>
          </a:p>
        </p:txBody>
      </p:sp>
    </p:spTree>
    <p:extLst>
      <p:ext uri="{BB962C8B-B14F-4D97-AF65-F5344CB8AC3E}">
        <p14:creationId xmlns:p14="http://schemas.microsoft.com/office/powerpoint/2010/main" val="5369286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Classic Example Tasks of GNNs</a:t>
            </a:r>
          </a:p>
        </p:txBody>
      </p:sp>
      <p:sp>
        <p:nvSpPr>
          <p:cNvPr id="4" name="Content Placeholder 3">
            <a:extLst>
              <a:ext uri="{FF2B5EF4-FFF2-40B4-BE49-F238E27FC236}">
                <a16:creationId xmlns:a16="http://schemas.microsoft.com/office/drawing/2014/main" id="{E9A367C8-E906-3390-74E4-86A5C17397DC}"/>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dirty="0"/>
              <a:t>Node classification: Predict a property of a node</a:t>
            </a:r>
          </a:p>
          <a:p>
            <a:pPr marL="1028700" lvl="1" indent="-342900">
              <a:buFont typeface="Arial" panose="020B0604020202020204" pitchFamily="34" charset="0"/>
              <a:buChar char="•"/>
            </a:pPr>
            <a:r>
              <a:rPr lang="en-US" dirty="0"/>
              <a:t>Example: categorize online users / items in a recommender system</a:t>
            </a:r>
          </a:p>
          <a:p>
            <a:pPr marL="342900" indent="-342900">
              <a:buFont typeface="Arial" panose="020B0604020202020204" pitchFamily="34" charset="0"/>
              <a:buChar char="•"/>
            </a:pPr>
            <a:r>
              <a:rPr lang="en-US" dirty="0"/>
              <a:t>Link prediction: Predict whether there are missing links between two nodes</a:t>
            </a:r>
          </a:p>
          <a:p>
            <a:pPr marL="1028700" lvl="1" indent="-342900">
              <a:buFont typeface="Arial" panose="020B0604020202020204" pitchFamily="34" charset="0"/>
              <a:buChar char="•"/>
            </a:pPr>
            <a:r>
              <a:rPr lang="en-US" dirty="0"/>
              <a:t>Example: knowledge graph completion, social network recommendations</a:t>
            </a:r>
          </a:p>
          <a:p>
            <a:pPr marL="342900" indent="-342900">
              <a:buFont typeface="Arial" panose="020B0604020202020204" pitchFamily="34" charset="0"/>
              <a:buChar char="•"/>
            </a:pPr>
            <a:r>
              <a:rPr lang="en-US" dirty="0"/>
              <a:t>Graph classification: Categorize different graphs</a:t>
            </a:r>
          </a:p>
          <a:p>
            <a:pPr marL="1028700" lvl="1" indent="-342900">
              <a:buFont typeface="Arial" panose="020B0604020202020204" pitchFamily="34" charset="0"/>
              <a:buChar char="•"/>
            </a:pPr>
            <a:r>
              <a:rPr lang="en-US" dirty="0"/>
              <a:t>Example: molecule property prediction</a:t>
            </a:r>
          </a:p>
          <a:p>
            <a:pPr marL="342900" indent="-342900">
              <a:buFont typeface="Arial" panose="020B0604020202020204" pitchFamily="34" charset="0"/>
              <a:buChar char="•"/>
            </a:pPr>
            <a:r>
              <a:rPr lang="en-US" dirty="0"/>
              <a:t>Clustering: Detect if nodes form a community</a:t>
            </a:r>
          </a:p>
          <a:p>
            <a:pPr marL="1028700" lvl="1" indent="-342900">
              <a:buFont typeface="Arial" panose="020B0604020202020204" pitchFamily="34" charset="0"/>
              <a:buChar char="•"/>
            </a:pPr>
            <a:r>
              <a:rPr lang="en-US" dirty="0"/>
              <a:t>Example: Social circle detection</a:t>
            </a:r>
          </a:p>
          <a:p>
            <a:pPr marL="342900" indent="-342900">
              <a:buFont typeface="Arial" panose="020B0604020202020204" pitchFamily="34" charset="0"/>
              <a:buChar char="•"/>
            </a:pPr>
            <a:r>
              <a:rPr lang="en-US" dirty="0"/>
              <a:t>Other tasks:</a:t>
            </a:r>
          </a:p>
          <a:p>
            <a:pPr marL="1028700" lvl="1" indent="-342900">
              <a:buFont typeface="Arial" panose="020B0604020202020204" pitchFamily="34" charset="0"/>
              <a:buChar char="•"/>
            </a:pPr>
            <a:r>
              <a:rPr lang="en-US" dirty="0"/>
              <a:t>Graph generation: drug discovery</a:t>
            </a:r>
          </a:p>
          <a:p>
            <a:pPr marL="1028700" lvl="1" indent="-342900">
              <a:buFont typeface="Arial" panose="020B0604020202020204" pitchFamily="34" charset="0"/>
              <a:buChar char="•"/>
            </a:pPr>
            <a:r>
              <a:rPr lang="en-US" dirty="0"/>
              <a:t>Graph evolution: network simulation</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endParaRPr lang="en-DE" dirty="0"/>
          </a:p>
        </p:txBody>
      </p:sp>
    </p:spTree>
    <p:extLst>
      <p:ext uri="{BB962C8B-B14F-4D97-AF65-F5344CB8AC3E}">
        <p14:creationId xmlns:p14="http://schemas.microsoft.com/office/powerpoint/2010/main" val="40670179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High Impact Example Application: Protein Folding</a:t>
            </a:r>
          </a:p>
        </p:txBody>
      </p:sp>
      <p:pic>
        <p:nvPicPr>
          <p:cNvPr id="11" name="Picture 10">
            <a:extLst>
              <a:ext uri="{FF2B5EF4-FFF2-40B4-BE49-F238E27FC236}">
                <a16:creationId xmlns:a16="http://schemas.microsoft.com/office/drawing/2014/main" id="{993B48E8-A9DC-CF42-52BC-41A6699B8766}"/>
              </a:ext>
            </a:extLst>
          </p:cNvPr>
          <p:cNvPicPr>
            <a:picLocks noChangeAspect="1"/>
          </p:cNvPicPr>
          <p:nvPr/>
        </p:nvPicPr>
        <p:blipFill>
          <a:blip r:embed="rId3"/>
          <a:stretch>
            <a:fillRect/>
          </a:stretch>
        </p:blipFill>
        <p:spPr>
          <a:xfrm>
            <a:off x="717395" y="1147798"/>
            <a:ext cx="7498754" cy="4836441"/>
          </a:xfrm>
          <a:prstGeom prst="rect">
            <a:avLst/>
          </a:prstGeom>
        </p:spPr>
      </p:pic>
      <p:sp>
        <p:nvSpPr>
          <p:cNvPr id="19" name="Content Placeholder 3">
            <a:extLst>
              <a:ext uri="{FF2B5EF4-FFF2-40B4-BE49-F238E27FC236}">
                <a16:creationId xmlns:a16="http://schemas.microsoft.com/office/drawing/2014/main" id="{41F2A85C-9229-5677-4C39-70055A106182}"/>
              </a:ext>
            </a:extLst>
          </p:cNvPr>
          <p:cNvSpPr txBox="1">
            <a:spLocks/>
          </p:cNvSpPr>
          <p:nvPr/>
        </p:nvSpPr>
        <p:spPr>
          <a:xfrm>
            <a:off x="8316544" y="2506662"/>
            <a:ext cx="261062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Key idea: “spatial graph”:</a:t>
            </a:r>
          </a:p>
          <a:p>
            <a:pPr marL="1028700" lvl="1" indent="-342900">
              <a:buFont typeface="Arial" panose="020B0604020202020204" pitchFamily="34" charset="0"/>
              <a:buChar char="•"/>
            </a:pPr>
            <a:r>
              <a:rPr lang="en-US" dirty="0"/>
              <a:t>Nodes: amino acids in a protein sequence</a:t>
            </a:r>
          </a:p>
          <a:p>
            <a:pPr marL="1028700" lvl="1" indent="-342900">
              <a:buFont typeface="Arial" panose="020B0604020202020204" pitchFamily="34" charset="0"/>
              <a:buChar char="•"/>
            </a:pPr>
            <a:r>
              <a:rPr lang="en-US" dirty="0"/>
              <a:t>Edges: proximity between amino acids</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endParaRPr lang="en-DE" dirty="0"/>
          </a:p>
        </p:txBody>
      </p:sp>
    </p:spTree>
    <p:extLst>
      <p:ext uri="{BB962C8B-B14F-4D97-AF65-F5344CB8AC3E}">
        <p14:creationId xmlns:p14="http://schemas.microsoft.com/office/powerpoint/2010/main" val="27197297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Overview (2)</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b="1" dirty="0"/>
              <a:t>Vision is trivially solved by even very young children, but it is surprisingly challenging for computers </a:t>
            </a:r>
            <a:r>
              <a:rPr lang="en-US" dirty="0"/>
              <a:t>to deal with the complexity of a dynamic and nearly infinitely varying physical world.</a:t>
            </a:r>
          </a:p>
          <a:p>
            <a:pPr marL="1028700" lvl="1" indent="-342900">
              <a:buFont typeface="Arial" panose="020B0604020202020204" pitchFamily="34" charset="0"/>
              <a:buChar char="•"/>
            </a:pPr>
            <a:r>
              <a:rPr lang="en-US" sz="2000" dirty="0"/>
              <a:t>One of the reasons is that we don’t have a strong grasp of how biological vision works (like with pretty much everything that involves the brain).</a:t>
            </a:r>
          </a:p>
          <a:p>
            <a:pPr marL="1028700" lvl="1" indent="-342900">
              <a:buFont typeface="Arial" panose="020B0604020202020204" pitchFamily="34" charset="0"/>
              <a:buChar char="•"/>
            </a:pPr>
            <a:r>
              <a:rPr lang="en-US" sz="2000" dirty="0"/>
              <a:t>Another reason is that humans collect context over their lifetimes which informs human vision but is not yet adequately reflected in computer vision systems.</a:t>
            </a:r>
          </a:p>
          <a:p>
            <a:pPr marL="342900" indent="-342900">
              <a:buFont typeface="Arial" panose="020B0604020202020204" pitchFamily="34" charset="0"/>
              <a:buChar char="•"/>
            </a:pPr>
            <a:r>
              <a:rPr lang="en-US" dirty="0"/>
              <a:t>While there are still many challenges to be solved in Computer Vision, </a:t>
            </a:r>
            <a:r>
              <a:rPr lang="en-US" b="1" dirty="0"/>
              <a:t>deep learning has taken over the field</a:t>
            </a:r>
            <a:r>
              <a:rPr lang="en-US" dirty="0"/>
              <a:t>, rendering traditional statistical and ML approaches practically irrelevant.</a:t>
            </a:r>
          </a:p>
          <a:p>
            <a:pPr marL="1028700" lvl="1" indent="-342900">
              <a:buFont typeface="Arial" panose="020B0604020202020204" pitchFamily="34" charset="0"/>
              <a:buChar char="•"/>
            </a:pPr>
            <a:r>
              <a:rPr lang="en-US" sz="2000" dirty="0"/>
              <a:t>With deep learning, constrained problems can be easily solved.</a:t>
            </a:r>
          </a:p>
        </p:txBody>
      </p:sp>
    </p:spTree>
    <p:extLst>
      <p:ext uri="{BB962C8B-B14F-4D97-AF65-F5344CB8AC3E}">
        <p14:creationId xmlns:p14="http://schemas.microsoft.com/office/powerpoint/2010/main" val="6247491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High Impact Example Application: Traffic Prediction</a:t>
            </a:r>
          </a:p>
        </p:txBody>
      </p:sp>
      <p:sp>
        <p:nvSpPr>
          <p:cNvPr id="5" name="TextBox 4">
            <a:extLst>
              <a:ext uri="{FF2B5EF4-FFF2-40B4-BE49-F238E27FC236}">
                <a16:creationId xmlns:a16="http://schemas.microsoft.com/office/drawing/2014/main" id="{7524F005-FD3F-F16B-59B5-BD6CB745F347}"/>
              </a:ext>
            </a:extLst>
          </p:cNvPr>
          <p:cNvSpPr txBox="1"/>
          <p:nvPr/>
        </p:nvSpPr>
        <p:spPr>
          <a:xfrm>
            <a:off x="614928" y="5280959"/>
            <a:ext cx="6268720" cy="646331"/>
          </a:xfrm>
          <a:prstGeom prst="rect">
            <a:avLst/>
          </a:prstGeom>
          <a:noFill/>
        </p:spPr>
        <p:txBody>
          <a:bodyPr wrap="square">
            <a:spAutoFit/>
          </a:bodyPr>
          <a:lstStyle/>
          <a:p>
            <a:r>
              <a:rPr lang="en-DE" dirty="0"/>
              <a:t>https://www.deepmind.com/blog/traffic-prediction-with-advanced-graph-neural-networks</a:t>
            </a:r>
          </a:p>
        </p:txBody>
      </p:sp>
      <p:pic>
        <p:nvPicPr>
          <p:cNvPr id="6" name="Picture 5">
            <a:extLst>
              <a:ext uri="{FF2B5EF4-FFF2-40B4-BE49-F238E27FC236}">
                <a16:creationId xmlns:a16="http://schemas.microsoft.com/office/drawing/2014/main" id="{7A2B1787-9CA1-E9C3-5E5C-ECB066CD2D7B}"/>
              </a:ext>
            </a:extLst>
          </p:cNvPr>
          <p:cNvPicPr>
            <a:picLocks noChangeAspect="1"/>
          </p:cNvPicPr>
          <p:nvPr/>
        </p:nvPicPr>
        <p:blipFill>
          <a:blip r:embed="rId3"/>
          <a:stretch>
            <a:fillRect/>
          </a:stretch>
        </p:blipFill>
        <p:spPr>
          <a:xfrm>
            <a:off x="691376" y="1701347"/>
            <a:ext cx="6115824" cy="3455306"/>
          </a:xfrm>
          <a:prstGeom prst="rect">
            <a:avLst/>
          </a:prstGeom>
        </p:spPr>
      </p:pic>
      <p:pic>
        <p:nvPicPr>
          <p:cNvPr id="9" name="Picture 8">
            <a:extLst>
              <a:ext uri="{FF2B5EF4-FFF2-40B4-BE49-F238E27FC236}">
                <a16:creationId xmlns:a16="http://schemas.microsoft.com/office/drawing/2014/main" id="{CAF878C7-D9B2-F147-D2CE-CD86B1F3D6BE}"/>
              </a:ext>
            </a:extLst>
          </p:cNvPr>
          <p:cNvPicPr>
            <a:picLocks noChangeAspect="1"/>
          </p:cNvPicPr>
          <p:nvPr/>
        </p:nvPicPr>
        <p:blipFill>
          <a:blip r:embed="rId4"/>
          <a:stretch>
            <a:fillRect/>
          </a:stretch>
        </p:blipFill>
        <p:spPr>
          <a:xfrm>
            <a:off x="8046720" y="1400969"/>
            <a:ext cx="2854960" cy="4531575"/>
          </a:xfrm>
          <a:prstGeom prst="rect">
            <a:avLst/>
          </a:prstGeom>
        </p:spPr>
      </p:pic>
    </p:spTree>
    <p:extLst>
      <p:ext uri="{BB962C8B-B14F-4D97-AF65-F5344CB8AC3E}">
        <p14:creationId xmlns:p14="http://schemas.microsoft.com/office/powerpoint/2010/main" val="15296858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High Impact Example Application: Recommender Systems</a:t>
            </a:r>
          </a:p>
        </p:txBody>
      </p:sp>
      <p:pic>
        <p:nvPicPr>
          <p:cNvPr id="4" name="Picture 3">
            <a:extLst>
              <a:ext uri="{FF2B5EF4-FFF2-40B4-BE49-F238E27FC236}">
                <a16:creationId xmlns:a16="http://schemas.microsoft.com/office/drawing/2014/main" id="{E22A68F2-919F-8A3C-9694-82720998C9C6}"/>
              </a:ext>
            </a:extLst>
          </p:cNvPr>
          <p:cNvPicPr>
            <a:picLocks noChangeAspect="1"/>
          </p:cNvPicPr>
          <p:nvPr/>
        </p:nvPicPr>
        <p:blipFill>
          <a:blip r:embed="rId3"/>
          <a:stretch>
            <a:fillRect/>
          </a:stretch>
        </p:blipFill>
        <p:spPr>
          <a:xfrm>
            <a:off x="691376" y="1774053"/>
            <a:ext cx="9381033" cy="3147333"/>
          </a:xfrm>
          <a:prstGeom prst="rect">
            <a:avLst/>
          </a:prstGeom>
        </p:spPr>
      </p:pic>
    </p:spTree>
    <p:extLst>
      <p:ext uri="{BB962C8B-B14F-4D97-AF65-F5344CB8AC3E}">
        <p14:creationId xmlns:p14="http://schemas.microsoft.com/office/powerpoint/2010/main" val="11654499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dirty="0"/>
              <a:t>GNNs 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hlinkClick r:id="rId3"/>
              </a:rPr>
              <a:t>A Gentle Introduction to Graph Neural Networks on Distill</a:t>
            </a:r>
            <a:endParaRPr lang="en-US" sz="1800" dirty="0"/>
          </a:p>
          <a:p>
            <a:pPr marL="342900" indent="-342900">
              <a:buFont typeface="Arial" panose="020B0604020202020204" pitchFamily="34" charset="0"/>
              <a:buChar char="•"/>
            </a:pPr>
            <a:r>
              <a:rPr lang="en-US" sz="1800" dirty="0">
                <a:hlinkClick r:id="rId4"/>
              </a:rPr>
              <a:t>Stanford CS224W: Machine Learning with Graphs Lecture</a:t>
            </a:r>
            <a:endParaRPr lang="en-US" sz="1800" dirty="0">
              <a:hlinkClick r:id="rId5"/>
            </a:endParaRPr>
          </a:p>
          <a:p>
            <a:pPr marL="342900" indent="-342900">
              <a:buFont typeface="Arial" panose="020B0604020202020204" pitchFamily="34" charset="0"/>
              <a:buChar char="•"/>
            </a:pPr>
            <a:r>
              <a:rPr lang="en-US" sz="1800" dirty="0">
                <a:hlinkClick r:id="rId5"/>
              </a:rPr>
              <a:t>Podcast with Matthias Fey, creator of the </a:t>
            </a:r>
            <a:r>
              <a:rPr lang="en-US" sz="1800" dirty="0" err="1">
                <a:hlinkClick r:id="rId5"/>
              </a:rPr>
              <a:t>PyTorch</a:t>
            </a:r>
            <a:r>
              <a:rPr lang="en-US" sz="1800" dirty="0">
                <a:hlinkClick r:id="rId5"/>
              </a:rPr>
              <a:t> Geometric library</a:t>
            </a:r>
            <a:endParaRPr lang="en-US" sz="1600" dirty="0"/>
          </a:p>
        </p:txBody>
      </p:sp>
    </p:spTree>
    <p:extLst>
      <p:ext uri="{BB962C8B-B14F-4D97-AF65-F5344CB8AC3E}">
        <p14:creationId xmlns:p14="http://schemas.microsoft.com/office/powerpoint/2010/main" val="1890077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Recommender Systems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Content-based filtering, Collaborative Filtering &amp; Hybrid Approach with </a:t>
            </a:r>
            <a:endParaRPr lang="en-DE"/>
          </a:p>
        </p:txBody>
      </p:sp>
    </p:spTree>
    <p:extLst>
      <p:ext uri="{BB962C8B-B14F-4D97-AF65-F5344CB8AC3E}">
        <p14:creationId xmlns:p14="http://schemas.microsoft.com/office/powerpoint/2010/main" val="31282499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9D4F1-F4EB-D8CD-B7D8-AA79389DA72C}"/>
              </a:ext>
            </a:extLst>
          </p:cNvPr>
          <p:cNvSpPr>
            <a:spLocks noGrp="1"/>
          </p:cNvSpPr>
          <p:nvPr>
            <p:ph idx="1"/>
          </p:nvPr>
        </p:nvSpPr>
        <p:spPr/>
        <p:txBody>
          <a:bodyPr/>
          <a:lstStyle/>
          <a:p>
            <a:pPr marL="342900" indent="-342900">
              <a:buFont typeface="Wingdings" panose="05000000000000000000" pitchFamily="2" charset="2"/>
              <a:buChar char="Ø"/>
            </a:pPr>
            <a:r>
              <a:rPr lang="en-US"/>
              <a:t>Introduction Approaches for Recommender Engines &amp; Uses</a:t>
            </a:r>
          </a:p>
          <a:p>
            <a:pPr marL="342900" indent="-342900">
              <a:buFont typeface="Wingdings" panose="05000000000000000000" pitchFamily="2" charset="2"/>
              <a:buChar char="Ø"/>
            </a:pPr>
            <a:r>
              <a:rPr lang="en-US"/>
              <a:t>Content-based filtering</a:t>
            </a:r>
          </a:p>
          <a:p>
            <a:pPr marL="342900" indent="-342900">
              <a:buFont typeface="Wingdings" panose="05000000000000000000" pitchFamily="2" charset="2"/>
              <a:buChar char="Ø"/>
            </a:pPr>
            <a:r>
              <a:rPr lang="en-US"/>
              <a:t>Collaborative filtering </a:t>
            </a:r>
          </a:p>
          <a:p>
            <a:pPr marL="342900" indent="-342900">
              <a:buFont typeface="Wingdings" panose="05000000000000000000" pitchFamily="2" charset="2"/>
              <a:buChar char="Ø"/>
            </a:pPr>
            <a:r>
              <a:rPr lang="en-US"/>
              <a:t>Graph-based modelling for hybrid approach with GNNs </a:t>
            </a:r>
          </a:p>
          <a:p>
            <a:pPr marL="342900" indent="-342900">
              <a:buFont typeface="Wingdings" panose="05000000000000000000" pitchFamily="2" charset="2"/>
              <a:buChar char="Ø"/>
            </a:pPr>
            <a:r>
              <a:rPr lang="en-US"/>
              <a:t>Further Notes &amp; Remarks</a:t>
            </a:r>
          </a:p>
          <a:p>
            <a:pPr marL="342900" indent="-342900">
              <a:buFontTx/>
              <a:buChar char="-"/>
            </a:pPr>
            <a:endParaRPr lang="en-US"/>
          </a:p>
          <a:p>
            <a:pPr marL="342900" indent="-342900">
              <a:buFontTx/>
              <a:buChar char="-"/>
            </a:pPr>
            <a:endParaRPr lang="en-US"/>
          </a:p>
          <a:p>
            <a:pPr marL="342900" indent="-342900">
              <a:buFontTx/>
              <a:buChar char="-"/>
            </a:pPr>
            <a:endParaRPr lang="en-US"/>
          </a:p>
        </p:txBody>
      </p:sp>
      <p:sp>
        <p:nvSpPr>
          <p:cNvPr id="3" name="Title 2">
            <a:extLst>
              <a:ext uri="{FF2B5EF4-FFF2-40B4-BE49-F238E27FC236}">
                <a16:creationId xmlns:a16="http://schemas.microsoft.com/office/drawing/2014/main" id="{D97049AB-CFB5-86FA-7FA7-A6269681A601}"/>
              </a:ext>
            </a:extLst>
          </p:cNvPr>
          <p:cNvSpPr>
            <a:spLocks noGrp="1"/>
          </p:cNvSpPr>
          <p:nvPr>
            <p:ph type="title"/>
          </p:nvPr>
        </p:nvSpPr>
        <p:spPr/>
        <p:txBody>
          <a:bodyPr/>
          <a:lstStyle/>
          <a:p>
            <a:r>
              <a:rPr lang="de-DE"/>
              <a:t>Agenda - </a:t>
            </a:r>
            <a:r>
              <a:rPr lang="de-DE" err="1"/>
              <a:t>Recommender</a:t>
            </a:r>
            <a:r>
              <a:rPr lang="de-DE"/>
              <a:t> </a:t>
            </a:r>
            <a:r>
              <a:rPr lang="de-DE" err="1"/>
              <a:t>Engines</a:t>
            </a:r>
            <a:endParaRPr lang="en-US"/>
          </a:p>
        </p:txBody>
      </p:sp>
      <p:sp>
        <p:nvSpPr>
          <p:cNvPr id="4" name="Slide Number Placeholder 3">
            <a:extLst>
              <a:ext uri="{FF2B5EF4-FFF2-40B4-BE49-F238E27FC236}">
                <a16:creationId xmlns:a16="http://schemas.microsoft.com/office/drawing/2014/main" id="{A1BDD98C-3272-58F9-71AA-7B5C4FD2BA44}"/>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54</a:t>
            </a:fld>
            <a:endParaRPr lang="en-US"/>
          </a:p>
        </p:txBody>
      </p:sp>
    </p:spTree>
    <p:extLst>
      <p:ext uri="{BB962C8B-B14F-4D97-AF65-F5344CB8AC3E}">
        <p14:creationId xmlns:p14="http://schemas.microsoft.com/office/powerpoint/2010/main" val="38453485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792" y="1200149"/>
            <a:ext cx="10270415" cy="5076825"/>
          </a:xfrm>
        </p:spPr>
        <p:txBody>
          <a:bodyPr/>
          <a:lstStyle/>
          <a:p>
            <a:pPr marL="342900" indent="-342900">
              <a:buFontTx/>
              <a:buChar char="-"/>
            </a:pPr>
            <a:r>
              <a:rPr lang="en-GB"/>
              <a:t>Solves the problem of recommending items to users who are most likely to buy those items </a:t>
            </a:r>
          </a:p>
          <a:p>
            <a:pPr marL="342900" indent="-342900">
              <a:buFontTx/>
              <a:buChar char="-"/>
            </a:pPr>
            <a:r>
              <a:rPr lang="en-GB"/>
              <a:t>Uses: </a:t>
            </a:r>
          </a:p>
          <a:p>
            <a:pPr marL="1028700" lvl="1" indent="-342900">
              <a:buFontTx/>
              <a:buChar char="-"/>
            </a:pPr>
            <a:r>
              <a:rPr lang="en-GB"/>
              <a:t>Movie and series recommendation from Netflix or music from Spotify</a:t>
            </a:r>
          </a:p>
          <a:p>
            <a:pPr marL="1028700" lvl="1" indent="-342900">
              <a:buFontTx/>
              <a:buChar char="-"/>
            </a:pPr>
            <a:r>
              <a:rPr lang="en-GB"/>
              <a:t>In e-commerce e.g. Amazon</a:t>
            </a:r>
          </a:p>
          <a:p>
            <a:pPr marL="342900" indent="-342900">
              <a:buFontTx/>
              <a:buChar char="-"/>
            </a:pPr>
            <a:r>
              <a:rPr lang="en-GB"/>
              <a:t>Two approaches: </a:t>
            </a:r>
            <a:r>
              <a:rPr lang="en-GB" b="1">
                <a:solidFill>
                  <a:schemeClr val="tx2"/>
                </a:solidFill>
              </a:rPr>
              <a:t>content-based &amp; collaborative filtering</a:t>
            </a:r>
          </a:p>
          <a:p>
            <a:pPr marL="342900" indent="-342900">
              <a:buFontTx/>
              <a:buChar char="-"/>
            </a:pPr>
            <a:r>
              <a:rPr lang="en-GB" b="1">
                <a:solidFill>
                  <a:schemeClr val="tx2"/>
                </a:solidFill>
              </a:rPr>
              <a:t>Content-based filtering</a:t>
            </a:r>
          </a:p>
          <a:p>
            <a:pPr marL="1028700" lvl="1" indent="-342900">
              <a:buFontTx/>
              <a:buChar char="-"/>
            </a:pPr>
            <a:r>
              <a:rPr lang="en-GB"/>
              <a:t>Based on individual preference of users with regards to properties and features of items the RS recommends certain items to certain users?</a:t>
            </a:r>
          </a:p>
          <a:p>
            <a:pPr marL="342900" indent="-342900">
              <a:buFontTx/>
              <a:buChar char="-"/>
            </a:pPr>
            <a:r>
              <a:rPr lang="en-GB" b="1">
                <a:solidFill>
                  <a:schemeClr val="tx2"/>
                </a:solidFill>
              </a:rPr>
              <a:t>Collaborative filtering</a:t>
            </a:r>
          </a:p>
          <a:p>
            <a:pPr marL="1028700" lvl="1" indent="-342900">
              <a:buFontTx/>
              <a:buChar char="-"/>
            </a:pPr>
            <a:r>
              <a:rPr lang="en-GB"/>
              <a:t>Based on user-item interaction (views, clicks, purchases) items are recommended to users based on what other similar users have bought before</a:t>
            </a:r>
          </a:p>
          <a:p>
            <a:pPr marL="342900" indent="-342900">
              <a:buFontTx/>
              <a:buChar char="-"/>
            </a:pPr>
            <a:r>
              <a:rPr lang="en-GB" b="1"/>
              <a:t>Hybrid filtering </a:t>
            </a:r>
          </a:p>
          <a:p>
            <a:pPr marL="1028700" lvl="1" indent="-342900">
              <a:buFontTx/>
              <a:buChar char="-"/>
            </a:pPr>
            <a:r>
              <a:rPr lang="en-GB"/>
              <a:t>Combination of content-based filtering and collaborative filtering. While many algorithms can only solve one problem, it is Graph Neural Networks (GNNs) which can address both problems simultaneously </a:t>
            </a:r>
          </a:p>
        </p:txBody>
      </p:sp>
      <p:sp>
        <p:nvSpPr>
          <p:cNvPr id="4" name="Title 3"/>
          <p:cNvSpPr>
            <a:spLocks noGrp="1"/>
          </p:cNvSpPr>
          <p:nvPr>
            <p:ph type="title"/>
          </p:nvPr>
        </p:nvSpPr>
        <p:spPr/>
        <p:txBody>
          <a:bodyPr/>
          <a:lstStyle/>
          <a:p>
            <a:r>
              <a:rPr lang="en-GB"/>
              <a:t>Recommender Systems</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55</a:t>
            </a:fld>
            <a:endParaRPr lang="en-US"/>
          </a:p>
        </p:txBody>
      </p:sp>
    </p:spTree>
    <p:extLst>
      <p:ext uri="{BB962C8B-B14F-4D97-AF65-F5344CB8AC3E}">
        <p14:creationId xmlns:p14="http://schemas.microsoft.com/office/powerpoint/2010/main" val="2590656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E6D97B-17BC-DB3D-3D8F-AA042C6D1A5A}"/>
              </a:ext>
            </a:extLst>
          </p:cNvPr>
          <p:cNvSpPr>
            <a:spLocks noGrp="1"/>
          </p:cNvSpPr>
          <p:nvPr>
            <p:ph idx="1"/>
          </p:nvPr>
        </p:nvSpPr>
        <p:spPr>
          <a:xfrm>
            <a:off x="835735" y="1160463"/>
            <a:ext cx="10395472" cy="4886799"/>
          </a:xfrm>
        </p:spPr>
        <p:txBody>
          <a:bodyPr/>
          <a:lstStyle/>
          <a:p>
            <a:pPr marL="342900" indent="-342900">
              <a:buFontTx/>
              <a:buChar char="-"/>
            </a:pPr>
            <a:r>
              <a:rPr lang="en-US"/>
              <a:t>First, we need to model how we represent the data before we apply any algorithm</a:t>
            </a:r>
          </a:p>
          <a:p>
            <a:pPr marL="342900" indent="-342900">
              <a:buFontTx/>
              <a:buChar char="-"/>
            </a:pPr>
            <a:r>
              <a:rPr lang="en-US"/>
              <a:t>Representation as interaction matrix R (clicks, reviews, purchases): </a:t>
            </a:r>
            <a:r>
              <a:rPr lang="en-US" i="1"/>
              <a:t>#users </a:t>
            </a:r>
            <a:r>
              <a:rPr lang="en-US" b="1" i="1"/>
              <a:t>x</a:t>
            </a:r>
            <a:r>
              <a:rPr lang="en-US" i="1"/>
              <a:t> #items</a:t>
            </a:r>
            <a:r>
              <a:rPr lang="en-US"/>
              <a:t> </a:t>
            </a:r>
          </a:p>
          <a:p>
            <a:pPr marL="342900" indent="-342900">
              <a:buFontTx/>
              <a:buChar char="-"/>
            </a:pPr>
            <a:r>
              <a:rPr lang="en-US"/>
              <a:t>Matrix Completion Problem: since not all cells will have data (sparse matrix), we can derive R from the feature matrices U and I</a:t>
            </a:r>
          </a:p>
          <a:p>
            <a:pPr marL="342900" indent="-342900">
              <a:buFontTx/>
              <a:buChar char="-"/>
            </a:pPr>
            <a:r>
              <a:rPr lang="en-US"/>
              <a:t>suppose we have f features (e.g. for movie genres: action, comedy etc.). Each user is linked to those features in a user matrix U (u x f) and each item is linked to those features I (</a:t>
            </a:r>
            <a:r>
              <a:rPr lang="en-US" err="1"/>
              <a:t>i</a:t>
            </a:r>
            <a:r>
              <a:rPr lang="en-US"/>
              <a:t> x f)</a:t>
            </a:r>
          </a:p>
          <a:p>
            <a:pPr marL="342900" indent="-342900">
              <a:buFontTx/>
              <a:buChar char="-"/>
            </a:pPr>
            <a:r>
              <a:rPr lang="en-US"/>
              <a:t>Given U and I, we compute R: U x I which will give us the complete Interaction matrix R</a:t>
            </a:r>
          </a:p>
          <a:p>
            <a:pPr marL="342900" indent="-342900">
              <a:buFontTx/>
              <a:buChar char="-"/>
            </a:pPr>
            <a:r>
              <a:rPr lang="en-US" b="1" i="1"/>
              <a:t>Problem of content-based-filtering:</a:t>
            </a:r>
          </a:p>
          <a:p>
            <a:pPr marL="1028700" lvl="1" indent="-342900">
              <a:buFontTx/>
              <a:buChar char="-"/>
            </a:pPr>
            <a:r>
              <a:rPr lang="en-US"/>
              <a:t>simplistic and not very accurate</a:t>
            </a:r>
          </a:p>
          <a:p>
            <a:pPr marL="1028700" lvl="1" indent="-342900">
              <a:buFontTx/>
              <a:buChar char="-"/>
            </a:pPr>
            <a:r>
              <a:rPr lang="en-US"/>
              <a:t>Only way to improve it, is to add more features</a:t>
            </a:r>
          </a:p>
          <a:p>
            <a:pPr marL="1028700" lvl="1" indent="-342900">
              <a:buFontTx/>
              <a:buChar char="-"/>
            </a:pPr>
            <a:r>
              <a:rPr lang="en-US"/>
              <a:t>Static approach – no way to learn from changing user data </a:t>
            </a:r>
          </a:p>
          <a:p>
            <a:pPr marL="1028700" lvl="1" indent="-342900">
              <a:buFontTx/>
              <a:buChar char="-"/>
            </a:pPr>
            <a:r>
              <a:rPr lang="en-US"/>
              <a:t>This is how Netflix started, but making users fill in a long form of their preferences is tedious for them </a:t>
            </a:r>
          </a:p>
        </p:txBody>
      </p:sp>
      <p:sp>
        <p:nvSpPr>
          <p:cNvPr id="3" name="Title 2">
            <a:extLst>
              <a:ext uri="{FF2B5EF4-FFF2-40B4-BE49-F238E27FC236}">
                <a16:creationId xmlns:a16="http://schemas.microsoft.com/office/drawing/2014/main" id="{002C897F-B664-F95F-85F1-731A64CABB73}"/>
              </a:ext>
            </a:extLst>
          </p:cNvPr>
          <p:cNvSpPr>
            <a:spLocks noGrp="1"/>
          </p:cNvSpPr>
          <p:nvPr>
            <p:ph type="title"/>
          </p:nvPr>
        </p:nvSpPr>
        <p:spPr>
          <a:xfrm>
            <a:off x="960792" y="314519"/>
            <a:ext cx="10270415" cy="998344"/>
          </a:xfrm>
        </p:spPr>
        <p:txBody>
          <a:bodyPr/>
          <a:lstStyle/>
          <a:p>
            <a:r>
              <a:rPr lang="en-US"/>
              <a:t>Content-based Filtering: Matrix Completion</a:t>
            </a:r>
          </a:p>
        </p:txBody>
      </p:sp>
    </p:spTree>
    <p:extLst>
      <p:ext uri="{BB962C8B-B14F-4D97-AF65-F5344CB8AC3E}">
        <p14:creationId xmlns:p14="http://schemas.microsoft.com/office/powerpoint/2010/main" val="17378721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064E9-21BC-BC2B-8521-43917E85E1CD}"/>
              </a:ext>
            </a:extLst>
          </p:cNvPr>
          <p:cNvSpPr>
            <a:spLocks noGrp="1"/>
          </p:cNvSpPr>
          <p:nvPr>
            <p:ph type="title"/>
          </p:nvPr>
        </p:nvSpPr>
        <p:spPr/>
        <p:txBody>
          <a:bodyPr/>
          <a:lstStyle/>
          <a:p>
            <a:r>
              <a:rPr lang="de-DE"/>
              <a:t>Content-</a:t>
            </a:r>
            <a:r>
              <a:rPr lang="de-DE" err="1"/>
              <a:t>Filtering</a:t>
            </a:r>
            <a:r>
              <a:rPr lang="de-DE"/>
              <a:t>: Matrix </a:t>
            </a:r>
            <a:r>
              <a:rPr lang="de-DE" err="1"/>
              <a:t>Completion</a:t>
            </a:r>
            <a:endParaRPr lang="en-US"/>
          </a:p>
        </p:txBody>
      </p:sp>
      <p:sp>
        <p:nvSpPr>
          <p:cNvPr id="4" name="Slide Number Placeholder 3">
            <a:extLst>
              <a:ext uri="{FF2B5EF4-FFF2-40B4-BE49-F238E27FC236}">
                <a16:creationId xmlns:a16="http://schemas.microsoft.com/office/drawing/2014/main" id="{D159AFAF-0C3E-6CD4-748F-B5315272546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57</a:t>
            </a:fld>
            <a:endParaRPr lang="en-US"/>
          </a:p>
        </p:txBody>
      </p:sp>
      <p:sp>
        <p:nvSpPr>
          <p:cNvPr id="5" name="Slide Number Placeholder 3">
            <a:extLst>
              <a:ext uri="{FF2B5EF4-FFF2-40B4-BE49-F238E27FC236}">
                <a16:creationId xmlns:a16="http://schemas.microsoft.com/office/drawing/2014/main" id="{34A7325F-08FD-FC36-BB86-0DDC10CC8085}"/>
              </a:ext>
            </a:extLst>
          </p:cNvPr>
          <p:cNvSpPr txBox="1">
            <a:spLocks/>
          </p:cNvSpPr>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57</a:t>
            </a:fld>
            <a:endParaRPr lang="en-US"/>
          </a:p>
        </p:txBody>
      </p:sp>
      <p:graphicFrame>
        <p:nvGraphicFramePr>
          <p:cNvPr id="6" name="Table 5">
            <a:extLst>
              <a:ext uri="{FF2B5EF4-FFF2-40B4-BE49-F238E27FC236}">
                <a16:creationId xmlns:a16="http://schemas.microsoft.com/office/drawing/2014/main" id="{C2420E0E-C09E-7A92-AD42-B5C966E72209}"/>
              </a:ext>
            </a:extLst>
          </p:cNvPr>
          <p:cNvGraphicFramePr>
            <a:graphicFrameLocks noGrp="1"/>
          </p:cNvGraphicFramePr>
          <p:nvPr/>
        </p:nvGraphicFramePr>
        <p:xfrm>
          <a:off x="1365062" y="1198998"/>
          <a:ext cx="3648078" cy="2966720"/>
        </p:xfrm>
        <a:graphic>
          <a:graphicData uri="http://schemas.openxmlformats.org/drawingml/2006/table">
            <a:tbl>
              <a:tblPr firstRow="1" bandRow="1">
                <a:tableStyleId>{5C22544A-7EE6-4342-B048-85BDC9FD1C3A}</a:tableStyleId>
              </a:tblPr>
              <a:tblGrid>
                <a:gridCol w="608013">
                  <a:extLst>
                    <a:ext uri="{9D8B030D-6E8A-4147-A177-3AD203B41FA5}">
                      <a16:colId xmlns:a16="http://schemas.microsoft.com/office/drawing/2014/main" val="2228832143"/>
                    </a:ext>
                  </a:extLst>
                </a:gridCol>
                <a:gridCol w="608013">
                  <a:extLst>
                    <a:ext uri="{9D8B030D-6E8A-4147-A177-3AD203B41FA5}">
                      <a16:colId xmlns:a16="http://schemas.microsoft.com/office/drawing/2014/main" val="3875997660"/>
                    </a:ext>
                  </a:extLst>
                </a:gridCol>
                <a:gridCol w="642402">
                  <a:extLst>
                    <a:ext uri="{9D8B030D-6E8A-4147-A177-3AD203B41FA5}">
                      <a16:colId xmlns:a16="http://schemas.microsoft.com/office/drawing/2014/main" val="3576639788"/>
                    </a:ext>
                  </a:extLst>
                </a:gridCol>
                <a:gridCol w="563418">
                  <a:extLst>
                    <a:ext uri="{9D8B030D-6E8A-4147-A177-3AD203B41FA5}">
                      <a16:colId xmlns:a16="http://schemas.microsoft.com/office/drawing/2014/main" val="1784430115"/>
                    </a:ext>
                  </a:extLst>
                </a:gridCol>
                <a:gridCol w="591127">
                  <a:extLst>
                    <a:ext uri="{9D8B030D-6E8A-4147-A177-3AD203B41FA5}">
                      <a16:colId xmlns:a16="http://schemas.microsoft.com/office/drawing/2014/main" val="1086777175"/>
                    </a:ext>
                  </a:extLst>
                </a:gridCol>
                <a:gridCol w="635105">
                  <a:extLst>
                    <a:ext uri="{9D8B030D-6E8A-4147-A177-3AD203B41FA5}">
                      <a16:colId xmlns:a16="http://schemas.microsoft.com/office/drawing/2014/main" val="630665239"/>
                    </a:ext>
                  </a:extLst>
                </a:gridCol>
              </a:tblGrid>
              <a:tr h="370840">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70840">
                <a:tc>
                  <a:txBody>
                    <a:bodyPr/>
                    <a:lstStyle/>
                    <a:p>
                      <a:r>
                        <a:rPr lang="de-DE"/>
                        <a:t>U 1</a:t>
                      </a:r>
                      <a:endParaRPr lang="en-US"/>
                    </a:p>
                  </a:txBody>
                  <a:tcPr/>
                </a:tc>
                <a:tc>
                  <a:txBody>
                    <a:bodyPr/>
                    <a:lstStyle/>
                    <a:p>
                      <a:r>
                        <a:rPr lang="de-DE"/>
                        <a:t>5</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1</a:t>
                      </a:r>
                      <a:endParaRPr lang="en-US"/>
                    </a:p>
                  </a:txBody>
                  <a:tcPr/>
                </a:tc>
                <a:extLst>
                  <a:ext uri="{0D108BD9-81ED-4DB2-BD59-A6C34878D82A}">
                    <a16:rowId xmlns:a16="http://schemas.microsoft.com/office/drawing/2014/main" val="1311326917"/>
                  </a:ext>
                </a:extLst>
              </a:tr>
              <a:tr h="370840">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209089801"/>
                  </a:ext>
                </a:extLst>
              </a:tr>
              <a:tr h="370840">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12476555"/>
                  </a:ext>
                </a:extLst>
              </a:tr>
              <a:tr h="370840">
                <a:tc>
                  <a:txBody>
                    <a:bodyPr/>
                    <a:lstStyle/>
                    <a:p>
                      <a:r>
                        <a:rPr lang="de-DE"/>
                        <a:t>U 4</a:t>
                      </a:r>
                      <a:endParaRPr lang="en-US"/>
                    </a:p>
                  </a:txBody>
                  <a:tcPr/>
                </a:tc>
                <a:tc>
                  <a:txBody>
                    <a:bodyPr/>
                    <a:lstStyle/>
                    <a:p>
                      <a:endParaRPr lang="en-US"/>
                    </a:p>
                  </a:txBody>
                  <a:tcPr/>
                </a:tc>
                <a:tc>
                  <a:txBody>
                    <a:bodyPr/>
                    <a:lstStyle/>
                    <a:p>
                      <a:endParaRPr lang="en-US"/>
                    </a:p>
                  </a:txBody>
                  <a:tcPr/>
                </a:tc>
                <a:tc>
                  <a:txBody>
                    <a:bodyPr/>
                    <a:lstStyle/>
                    <a:p>
                      <a:r>
                        <a:rPr lang="de-DE"/>
                        <a:t>2</a:t>
                      </a:r>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3687049508"/>
                  </a:ext>
                </a:extLst>
              </a:tr>
              <a:tr h="370840">
                <a:tc>
                  <a:txBody>
                    <a:bodyPr/>
                    <a:lstStyle/>
                    <a:p>
                      <a:r>
                        <a:rPr lang="de-DE"/>
                        <a:t>U 5</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65785328"/>
                  </a:ext>
                </a:extLst>
              </a:tr>
              <a:tr h="370840">
                <a:tc>
                  <a:txBody>
                    <a:bodyPr/>
                    <a:lstStyle/>
                    <a:p>
                      <a:r>
                        <a:rPr lang="de-DE"/>
                        <a:t>U 6</a:t>
                      </a:r>
                      <a:endParaRPr lang="en-US"/>
                    </a:p>
                  </a:txBody>
                  <a:tcPr/>
                </a:tc>
                <a:tc>
                  <a:txBody>
                    <a:bodyPr/>
                    <a:lstStyle/>
                    <a:p>
                      <a:endParaRPr lang="en-US"/>
                    </a:p>
                  </a:txBody>
                  <a:tcPr/>
                </a:tc>
                <a:tc>
                  <a:txBody>
                    <a:bodyPr/>
                    <a:lstStyle/>
                    <a:p>
                      <a:endParaRPr lang="en-US"/>
                    </a:p>
                  </a:txBody>
                  <a:tcPr/>
                </a:tc>
                <a:tc>
                  <a:txBody>
                    <a:bodyPr/>
                    <a:lstStyle/>
                    <a:p>
                      <a:r>
                        <a:rPr lang="de-DE"/>
                        <a:t>5</a:t>
                      </a:r>
                      <a:endParaRPr lang="en-US"/>
                    </a:p>
                  </a:txBody>
                  <a:tcPr/>
                </a:tc>
                <a:tc>
                  <a:txBody>
                    <a:bodyPr/>
                    <a:lstStyle/>
                    <a:p>
                      <a:r>
                        <a:rPr lang="de-DE"/>
                        <a:t>3</a:t>
                      </a:r>
                      <a:endParaRPr lang="en-US"/>
                    </a:p>
                  </a:txBody>
                  <a:tcPr/>
                </a:tc>
                <a:tc>
                  <a:txBody>
                    <a:bodyPr/>
                    <a:lstStyle/>
                    <a:p>
                      <a:r>
                        <a:rPr lang="de-DE"/>
                        <a:t>2</a:t>
                      </a:r>
                      <a:endParaRPr lang="en-US"/>
                    </a:p>
                  </a:txBody>
                  <a:tcPr/>
                </a:tc>
                <a:extLst>
                  <a:ext uri="{0D108BD9-81ED-4DB2-BD59-A6C34878D82A}">
                    <a16:rowId xmlns:a16="http://schemas.microsoft.com/office/drawing/2014/main" val="3124871246"/>
                  </a:ext>
                </a:extLst>
              </a:tr>
              <a:tr h="370840">
                <a:tc>
                  <a:txBody>
                    <a:bodyPr/>
                    <a:lstStyle/>
                    <a:p>
                      <a:r>
                        <a:rPr lang="de-DE"/>
                        <a:t>U 7</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9569957"/>
                  </a:ext>
                </a:extLst>
              </a:tr>
            </a:tbl>
          </a:graphicData>
        </a:graphic>
      </p:graphicFrame>
      <p:sp>
        <p:nvSpPr>
          <p:cNvPr id="7" name="TextBox 6">
            <a:extLst>
              <a:ext uri="{FF2B5EF4-FFF2-40B4-BE49-F238E27FC236}">
                <a16:creationId xmlns:a16="http://schemas.microsoft.com/office/drawing/2014/main" id="{456A0620-6466-BCB7-A175-E9D9A8856FFF}"/>
              </a:ext>
            </a:extLst>
          </p:cNvPr>
          <p:cNvSpPr txBox="1"/>
          <p:nvPr/>
        </p:nvSpPr>
        <p:spPr>
          <a:xfrm>
            <a:off x="1365062" y="4293839"/>
            <a:ext cx="3648077" cy="1200329"/>
          </a:xfrm>
          <a:prstGeom prst="rect">
            <a:avLst/>
          </a:prstGeom>
          <a:noFill/>
        </p:spPr>
        <p:txBody>
          <a:bodyPr wrap="square" rtlCol="0">
            <a:spAutoFit/>
          </a:bodyPr>
          <a:lstStyle/>
          <a:p>
            <a:r>
              <a:rPr lang="de-DE"/>
              <a:t>Rating/Preference </a:t>
            </a:r>
            <a:r>
              <a:rPr lang="de-DE" err="1"/>
              <a:t>or</a:t>
            </a:r>
            <a:r>
              <a:rPr lang="de-DE"/>
              <a:t> Interaction Matrix R</a:t>
            </a:r>
          </a:p>
          <a:p>
            <a:r>
              <a:rPr lang="de-DE"/>
              <a:t>U 1:   User 1, …</a:t>
            </a:r>
          </a:p>
          <a:p>
            <a:r>
              <a:rPr lang="de-DE"/>
              <a:t>I 1:     Item 1, …</a:t>
            </a:r>
            <a:endParaRPr lang="en-US"/>
          </a:p>
        </p:txBody>
      </p:sp>
      <p:graphicFrame>
        <p:nvGraphicFramePr>
          <p:cNvPr id="8" name="Table 5">
            <a:extLst>
              <a:ext uri="{FF2B5EF4-FFF2-40B4-BE49-F238E27FC236}">
                <a16:creationId xmlns:a16="http://schemas.microsoft.com/office/drawing/2014/main" id="{5B788ED6-9CA7-85E7-8FB7-F44FDEDE7697}"/>
              </a:ext>
            </a:extLst>
          </p:cNvPr>
          <p:cNvGraphicFramePr>
            <a:graphicFrameLocks noGrp="1"/>
          </p:cNvGraphicFramePr>
          <p:nvPr/>
        </p:nvGraphicFramePr>
        <p:xfrm>
          <a:off x="8835999" y="1436455"/>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U 1</a:t>
                      </a:r>
                      <a:endParaRPr lang="en-US" sz="1500"/>
                    </a:p>
                  </a:txBody>
                  <a:tcPr/>
                </a:tc>
                <a:tc>
                  <a:txBody>
                    <a:bodyPr/>
                    <a:lstStyle/>
                    <a:p>
                      <a:r>
                        <a:rPr lang="de-DE" sz="1500"/>
                        <a:t>1</a:t>
                      </a:r>
                    </a:p>
                  </a:txBody>
                  <a:tcPr/>
                </a:tc>
                <a:tc>
                  <a:txBody>
                    <a:bodyPr/>
                    <a:lstStyle/>
                    <a:p>
                      <a:r>
                        <a:rPr lang="de-DE" sz="1500"/>
                        <a:t>4</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311326917"/>
                  </a:ext>
                </a:extLst>
              </a:tr>
              <a:tr h="370840">
                <a:tc>
                  <a:txBody>
                    <a:bodyPr/>
                    <a:lstStyle/>
                    <a:p>
                      <a:r>
                        <a:rPr lang="de-DE" sz="1500"/>
                        <a:t>U 2</a:t>
                      </a:r>
                      <a:endParaRPr lang="en-US" sz="1500"/>
                    </a:p>
                  </a:txBody>
                  <a:tcPr/>
                </a:tc>
                <a:tc>
                  <a:txBody>
                    <a:bodyPr/>
                    <a:lstStyle/>
                    <a:p>
                      <a:r>
                        <a:rPr lang="de-DE" sz="1500"/>
                        <a:t>4</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U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112476555"/>
                  </a:ext>
                </a:extLst>
              </a:tr>
              <a:tr h="370840">
                <a:tc>
                  <a:txBody>
                    <a:bodyPr/>
                    <a:lstStyle/>
                    <a:p>
                      <a:r>
                        <a:rPr lang="de-DE" sz="1500"/>
                        <a:t>U 4</a:t>
                      </a:r>
                      <a:endParaRPr lang="en-US" sz="1500"/>
                    </a:p>
                  </a:txBody>
                  <a:tcPr/>
                </a:tc>
                <a:tc>
                  <a:txBody>
                    <a:bodyPr/>
                    <a:lstStyle/>
                    <a:p>
                      <a:r>
                        <a:rPr lang="de-DE" sz="1500"/>
                        <a:t>1</a:t>
                      </a:r>
                      <a:endParaRPr lang="en-US" sz="1500"/>
                    </a:p>
                  </a:txBody>
                  <a:tcPr/>
                </a:tc>
                <a:tc>
                  <a:txBody>
                    <a:bodyPr/>
                    <a:lstStyle/>
                    <a:p>
                      <a:r>
                        <a:rPr lang="de-DE" sz="1500"/>
                        <a:t>9</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3687049508"/>
                  </a:ext>
                </a:extLst>
              </a:tr>
              <a:tr h="370840">
                <a:tc>
                  <a:txBody>
                    <a:bodyPr/>
                    <a:lstStyle/>
                    <a:p>
                      <a:r>
                        <a:rPr lang="de-DE" sz="1500"/>
                        <a:t>U 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U 6</a:t>
                      </a:r>
                      <a:endParaRPr lang="en-US" sz="1500"/>
                    </a:p>
                  </a:txBody>
                  <a:tcPr/>
                </a:tc>
                <a:tc>
                  <a:txBody>
                    <a:bodyPr/>
                    <a:lstStyle/>
                    <a:p>
                      <a:r>
                        <a:rPr lang="de-DE" sz="1500"/>
                        <a:t>2</a:t>
                      </a:r>
                      <a:endParaRPr lang="en-US" sz="1500"/>
                    </a:p>
                  </a:txBody>
                  <a:tcPr/>
                </a:tc>
                <a:tc>
                  <a:txBody>
                    <a:bodyPr/>
                    <a:lstStyle/>
                    <a:p>
                      <a:r>
                        <a:rPr lang="de-DE" sz="1500"/>
                        <a:t>4</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U 7</a:t>
                      </a:r>
                      <a:endParaRPr lang="en-US" sz="1500"/>
                    </a:p>
                  </a:txBody>
                  <a:tcPr/>
                </a:tc>
                <a:tc>
                  <a:txBody>
                    <a:bodyPr/>
                    <a:lstStyle/>
                    <a:p>
                      <a:r>
                        <a:rPr lang="de-DE" sz="1500"/>
                        <a:t>1</a:t>
                      </a:r>
                      <a:endParaRPr lang="en-US" sz="1500"/>
                    </a:p>
                  </a:txBody>
                  <a:tcPr/>
                </a:tc>
                <a:tc>
                  <a:txBody>
                    <a:bodyPr/>
                    <a:lstStyle/>
                    <a:p>
                      <a:r>
                        <a:rPr lang="de-DE" sz="1500"/>
                        <a:t>3</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519569957"/>
                  </a:ext>
                </a:extLst>
              </a:tr>
            </a:tbl>
          </a:graphicData>
        </a:graphic>
      </p:graphicFrame>
      <p:graphicFrame>
        <p:nvGraphicFramePr>
          <p:cNvPr id="9" name="Table 5">
            <a:extLst>
              <a:ext uri="{FF2B5EF4-FFF2-40B4-BE49-F238E27FC236}">
                <a16:creationId xmlns:a16="http://schemas.microsoft.com/office/drawing/2014/main" id="{F86BD380-7E18-4518-0F51-FE8918A2D573}"/>
              </a:ext>
            </a:extLst>
          </p:cNvPr>
          <p:cNvGraphicFramePr>
            <a:graphicFrameLocks noGrp="1"/>
          </p:cNvGraphicFramePr>
          <p:nvPr/>
        </p:nvGraphicFramePr>
        <p:xfrm>
          <a:off x="5726966" y="1413317"/>
          <a:ext cx="2395208" cy="2915920"/>
        </p:xfrm>
        <a:graphic>
          <a:graphicData uri="http://schemas.openxmlformats.org/drawingml/2006/table">
            <a:tbl>
              <a:tblPr firstRow="1" bandRow="1">
                <a:tableStyleId>{5C22544A-7EE6-4342-B048-85BDC9FD1C3A}</a:tableStyleId>
              </a:tblPr>
              <a:tblGrid>
                <a:gridCol w="598802">
                  <a:extLst>
                    <a:ext uri="{9D8B030D-6E8A-4147-A177-3AD203B41FA5}">
                      <a16:colId xmlns:a16="http://schemas.microsoft.com/office/drawing/2014/main" val="2228832143"/>
                    </a:ext>
                  </a:extLst>
                </a:gridCol>
                <a:gridCol w="598802">
                  <a:extLst>
                    <a:ext uri="{9D8B030D-6E8A-4147-A177-3AD203B41FA5}">
                      <a16:colId xmlns:a16="http://schemas.microsoft.com/office/drawing/2014/main" val="3875997660"/>
                    </a:ext>
                  </a:extLst>
                </a:gridCol>
                <a:gridCol w="598802">
                  <a:extLst>
                    <a:ext uri="{9D8B030D-6E8A-4147-A177-3AD203B41FA5}">
                      <a16:colId xmlns:a16="http://schemas.microsoft.com/office/drawing/2014/main" val="3576639788"/>
                    </a:ext>
                  </a:extLst>
                </a:gridCol>
                <a:gridCol w="598802">
                  <a:extLst>
                    <a:ext uri="{9D8B030D-6E8A-4147-A177-3AD203B41FA5}">
                      <a16:colId xmlns:a16="http://schemas.microsoft.com/office/drawing/2014/main" val="1784430115"/>
                    </a:ext>
                  </a:extLst>
                </a:gridCol>
              </a:tblGrid>
              <a:tr h="0">
                <a:tc>
                  <a:txBody>
                    <a:bodyPr/>
                    <a:lstStyle/>
                    <a:p>
                      <a:endParaRPr lang="en-US" sz="1500"/>
                    </a:p>
                  </a:txBody>
                  <a:tcPr/>
                </a:tc>
                <a:tc>
                  <a:txBody>
                    <a:bodyPr/>
                    <a:lstStyle/>
                    <a:p>
                      <a:r>
                        <a:rPr lang="de-DE" sz="1500"/>
                        <a:t>F 1</a:t>
                      </a:r>
                      <a:endParaRPr lang="en-US" sz="1500"/>
                    </a:p>
                  </a:txBody>
                  <a:tcPr/>
                </a:tc>
                <a:tc>
                  <a:txBody>
                    <a:bodyPr/>
                    <a:lstStyle/>
                    <a:p>
                      <a:r>
                        <a:rPr lang="de-DE" sz="1500"/>
                        <a:t>F 2</a:t>
                      </a:r>
                      <a:endParaRPr lang="en-US" sz="1500"/>
                    </a:p>
                  </a:txBody>
                  <a:tcPr/>
                </a:tc>
                <a:tc>
                  <a:txBody>
                    <a:bodyPr/>
                    <a:lstStyle/>
                    <a:p>
                      <a:r>
                        <a:rPr lang="de-DE" sz="1500"/>
                        <a:t>…</a:t>
                      </a:r>
                      <a:endParaRPr lang="en-US" sz="1500"/>
                    </a:p>
                  </a:txBody>
                  <a:tcPr/>
                </a:tc>
                <a:extLst>
                  <a:ext uri="{0D108BD9-81ED-4DB2-BD59-A6C34878D82A}">
                    <a16:rowId xmlns:a16="http://schemas.microsoft.com/office/drawing/2014/main" val="349187029"/>
                  </a:ext>
                </a:extLst>
              </a:tr>
              <a:tr h="370840">
                <a:tc>
                  <a:txBody>
                    <a:bodyPr/>
                    <a:lstStyle/>
                    <a:p>
                      <a:r>
                        <a:rPr lang="de-DE" sz="1500"/>
                        <a:t>I 1</a:t>
                      </a:r>
                      <a:endParaRPr lang="en-US" sz="1500"/>
                    </a:p>
                  </a:txBody>
                  <a:tcPr/>
                </a:tc>
                <a:tc>
                  <a:txBody>
                    <a:bodyPr/>
                    <a:lstStyle/>
                    <a:p>
                      <a:r>
                        <a:rPr lang="de-DE" sz="1500"/>
                        <a:t>5</a:t>
                      </a:r>
                    </a:p>
                  </a:txBody>
                  <a:tcPr/>
                </a:tc>
                <a:tc>
                  <a:txBody>
                    <a:bodyPr/>
                    <a:lstStyle/>
                    <a:p>
                      <a:r>
                        <a:rPr lang="de-DE" sz="1500"/>
                        <a:t>4</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1311326917"/>
                  </a:ext>
                </a:extLst>
              </a:tr>
              <a:tr h="370840">
                <a:tc>
                  <a:txBody>
                    <a:bodyPr/>
                    <a:lstStyle/>
                    <a:p>
                      <a:r>
                        <a:rPr lang="de-DE" sz="1500"/>
                        <a:t>I 2</a:t>
                      </a:r>
                      <a:endParaRPr lang="en-US" sz="1500"/>
                    </a:p>
                  </a:txBody>
                  <a:tcPr/>
                </a:tc>
                <a:tc>
                  <a:txBody>
                    <a:bodyPr/>
                    <a:lstStyle/>
                    <a:p>
                      <a:r>
                        <a:rPr lang="de-DE" sz="1500"/>
                        <a:t>4</a:t>
                      </a:r>
                      <a:endParaRPr lang="en-US" sz="1500"/>
                    </a:p>
                  </a:txBody>
                  <a:tcPr/>
                </a:tc>
                <a:tc>
                  <a:txBody>
                    <a:bodyPr/>
                    <a:lstStyle/>
                    <a:p>
                      <a:r>
                        <a:rPr lang="de-DE" sz="1500"/>
                        <a:t>5</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1209089801"/>
                  </a:ext>
                </a:extLst>
              </a:tr>
              <a:tr h="370840">
                <a:tc>
                  <a:txBody>
                    <a:bodyPr/>
                    <a:lstStyle/>
                    <a:p>
                      <a:r>
                        <a:rPr lang="de-DE" sz="1500"/>
                        <a:t>I 3</a:t>
                      </a:r>
                      <a:endParaRPr lang="en-US" sz="1500"/>
                    </a:p>
                  </a:txBody>
                  <a:tcPr/>
                </a:tc>
                <a:tc>
                  <a:txBody>
                    <a:bodyPr/>
                    <a:lstStyle/>
                    <a:p>
                      <a:r>
                        <a:rPr lang="de-DE" sz="1500"/>
                        <a:t>3</a:t>
                      </a:r>
                      <a:endParaRPr lang="en-US" sz="1500"/>
                    </a:p>
                  </a:txBody>
                  <a:tcPr/>
                </a:tc>
                <a:tc>
                  <a:txBody>
                    <a:bodyPr/>
                    <a:lstStyle/>
                    <a:p>
                      <a:r>
                        <a:rPr lang="de-DE" sz="1500"/>
                        <a:t>2</a:t>
                      </a:r>
                      <a:endParaRPr lang="en-US" sz="1500"/>
                    </a:p>
                  </a:txBody>
                  <a:tcPr/>
                </a:tc>
                <a:tc>
                  <a:txBody>
                    <a:bodyPr/>
                    <a:lstStyle/>
                    <a:p>
                      <a:r>
                        <a:rPr lang="de-DE" sz="1500"/>
                        <a:t>3</a:t>
                      </a:r>
                      <a:endParaRPr lang="en-US" sz="1500"/>
                    </a:p>
                  </a:txBody>
                  <a:tcPr/>
                </a:tc>
                <a:extLst>
                  <a:ext uri="{0D108BD9-81ED-4DB2-BD59-A6C34878D82A}">
                    <a16:rowId xmlns:a16="http://schemas.microsoft.com/office/drawing/2014/main" val="1112476555"/>
                  </a:ext>
                </a:extLst>
              </a:tr>
              <a:tr h="370840">
                <a:tc>
                  <a:txBody>
                    <a:bodyPr/>
                    <a:lstStyle/>
                    <a:p>
                      <a:r>
                        <a:rPr lang="de-DE" sz="1500"/>
                        <a:t>I 4</a:t>
                      </a:r>
                      <a:endParaRPr lang="en-US" sz="1500"/>
                    </a:p>
                  </a:txBody>
                  <a:tcPr/>
                </a:tc>
                <a:tc>
                  <a:txBody>
                    <a:bodyPr/>
                    <a:lstStyle/>
                    <a:p>
                      <a:r>
                        <a:rPr lang="de-DE" sz="1500"/>
                        <a:t>4</a:t>
                      </a:r>
                      <a:endParaRPr lang="en-US" sz="1500"/>
                    </a:p>
                  </a:txBody>
                  <a:tcPr/>
                </a:tc>
                <a:tc>
                  <a:txBody>
                    <a:bodyPr/>
                    <a:lstStyle/>
                    <a:p>
                      <a:r>
                        <a:rPr lang="de-DE" sz="1500"/>
                        <a:t>9</a:t>
                      </a:r>
                      <a:endParaRPr lang="en-US" sz="1500"/>
                    </a:p>
                  </a:txBody>
                  <a:tcPr/>
                </a:tc>
                <a:tc>
                  <a:txBody>
                    <a:bodyPr/>
                    <a:lstStyle/>
                    <a:p>
                      <a:r>
                        <a:rPr lang="de-DE" sz="1500"/>
                        <a:t>1</a:t>
                      </a:r>
                      <a:endParaRPr lang="en-US" sz="1500"/>
                    </a:p>
                  </a:txBody>
                  <a:tcPr/>
                </a:tc>
                <a:extLst>
                  <a:ext uri="{0D108BD9-81ED-4DB2-BD59-A6C34878D82A}">
                    <a16:rowId xmlns:a16="http://schemas.microsoft.com/office/drawing/2014/main" val="3687049508"/>
                  </a:ext>
                </a:extLst>
              </a:tr>
              <a:tr h="370840">
                <a:tc>
                  <a:txBody>
                    <a:bodyPr/>
                    <a:lstStyle/>
                    <a:p>
                      <a:r>
                        <a:rPr lang="de-DE" sz="1500"/>
                        <a:t>I 5</a:t>
                      </a:r>
                      <a:endParaRPr lang="en-US" sz="1500"/>
                    </a:p>
                  </a:txBody>
                  <a:tcPr/>
                </a:tc>
                <a:tc>
                  <a:txBody>
                    <a:bodyPr/>
                    <a:lstStyle/>
                    <a:p>
                      <a:r>
                        <a:rPr lang="de-DE" sz="1500"/>
                        <a:t>3</a:t>
                      </a:r>
                      <a:endParaRPr lang="en-US" sz="1500"/>
                    </a:p>
                  </a:txBody>
                  <a:tcPr/>
                </a:tc>
                <a:tc>
                  <a:txBody>
                    <a:bodyPr/>
                    <a:lstStyle/>
                    <a:p>
                      <a:r>
                        <a:rPr lang="de-DE" sz="1500"/>
                        <a:t>1</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665785328"/>
                  </a:ext>
                </a:extLst>
              </a:tr>
              <a:tr h="370840">
                <a:tc>
                  <a:txBody>
                    <a:bodyPr/>
                    <a:lstStyle/>
                    <a:p>
                      <a:r>
                        <a:rPr lang="de-DE" sz="1500"/>
                        <a:t>I 6</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tc>
                  <a:txBody>
                    <a:bodyPr/>
                    <a:lstStyle/>
                    <a:p>
                      <a:r>
                        <a:rPr lang="de-DE" sz="1500"/>
                        <a:t>2</a:t>
                      </a:r>
                      <a:endParaRPr lang="en-US" sz="1500"/>
                    </a:p>
                  </a:txBody>
                  <a:tcPr/>
                </a:tc>
                <a:extLst>
                  <a:ext uri="{0D108BD9-81ED-4DB2-BD59-A6C34878D82A}">
                    <a16:rowId xmlns:a16="http://schemas.microsoft.com/office/drawing/2014/main" val="3124871246"/>
                  </a:ext>
                </a:extLst>
              </a:tr>
              <a:tr h="370840">
                <a:tc>
                  <a:txBody>
                    <a:bodyPr/>
                    <a:lstStyle/>
                    <a:p>
                      <a:r>
                        <a:rPr lang="de-DE" sz="1500"/>
                        <a:t>I 7</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tc>
                  <a:txBody>
                    <a:bodyPr/>
                    <a:lstStyle/>
                    <a:p>
                      <a:r>
                        <a:rPr lang="de-DE" sz="1500"/>
                        <a:t>5</a:t>
                      </a:r>
                      <a:endParaRPr lang="en-US" sz="1500"/>
                    </a:p>
                  </a:txBody>
                  <a:tcPr/>
                </a:tc>
                <a:extLst>
                  <a:ext uri="{0D108BD9-81ED-4DB2-BD59-A6C34878D82A}">
                    <a16:rowId xmlns:a16="http://schemas.microsoft.com/office/drawing/2014/main" val="519569957"/>
                  </a:ext>
                </a:extLst>
              </a:tr>
            </a:tbl>
          </a:graphicData>
        </a:graphic>
      </p:graphicFrame>
      <p:sp>
        <p:nvSpPr>
          <p:cNvPr id="10" name="TextBox 9">
            <a:extLst>
              <a:ext uri="{FF2B5EF4-FFF2-40B4-BE49-F238E27FC236}">
                <a16:creationId xmlns:a16="http://schemas.microsoft.com/office/drawing/2014/main" id="{0239BDF0-F260-4C25-3EAD-E46625DCFF77}"/>
              </a:ext>
            </a:extLst>
          </p:cNvPr>
          <p:cNvSpPr txBox="1"/>
          <p:nvPr/>
        </p:nvSpPr>
        <p:spPr>
          <a:xfrm>
            <a:off x="5726966" y="4787317"/>
            <a:ext cx="4801333" cy="1200329"/>
          </a:xfrm>
          <a:prstGeom prst="rect">
            <a:avLst/>
          </a:prstGeom>
          <a:noFill/>
        </p:spPr>
        <p:txBody>
          <a:bodyPr wrap="square" rtlCol="0">
            <a:spAutoFit/>
          </a:bodyPr>
          <a:lstStyle/>
          <a:p>
            <a:r>
              <a:rPr lang="de-DE"/>
              <a:t>Feature Matrices:</a:t>
            </a:r>
          </a:p>
          <a:p>
            <a:endParaRPr lang="de-DE"/>
          </a:p>
          <a:p>
            <a:r>
              <a:rPr lang="de-DE"/>
              <a:t>U 1:   User 1, …	 	I 1:     Item 1, …  </a:t>
            </a:r>
          </a:p>
          <a:p>
            <a:r>
              <a:rPr lang="de-DE"/>
              <a:t>F 1:    Feature 1, …</a:t>
            </a:r>
            <a:endParaRPr lang="en-US"/>
          </a:p>
        </p:txBody>
      </p:sp>
      <p:sp>
        <p:nvSpPr>
          <p:cNvPr id="11" name="Rectangle 10">
            <a:extLst>
              <a:ext uri="{FF2B5EF4-FFF2-40B4-BE49-F238E27FC236}">
                <a16:creationId xmlns:a16="http://schemas.microsoft.com/office/drawing/2014/main" id="{68559369-B137-0249-BC55-AD419D17E435}"/>
              </a:ext>
            </a:extLst>
          </p:cNvPr>
          <p:cNvSpPr/>
          <p:nvPr/>
        </p:nvSpPr>
        <p:spPr>
          <a:xfrm>
            <a:off x="5497335" y="1193520"/>
            <a:ext cx="5981700" cy="34525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677D1F8-FAB3-CFD9-6C88-9C7FBC8282DC}"/>
              </a:ext>
            </a:extLst>
          </p:cNvPr>
          <p:cNvSpPr/>
          <p:nvPr/>
        </p:nvSpPr>
        <p:spPr>
          <a:xfrm>
            <a:off x="853210" y="6093527"/>
            <a:ext cx="10377997"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3461B8-05B7-7745-96F4-1AD694D9D999}"/>
              </a:ext>
            </a:extLst>
          </p:cNvPr>
          <p:cNvSpPr txBox="1"/>
          <p:nvPr/>
        </p:nvSpPr>
        <p:spPr>
          <a:xfrm>
            <a:off x="1365063" y="5589783"/>
            <a:ext cx="3648077" cy="923330"/>
          </a:xfrm>
          <a:prstGeom prst="rect">
            <a:avLst/>
          </a:prstGeom>
          <a:noFill/>
        </p:spPr>
        <p:txBody>
          <a:bodyPr wrap="square" rtlCol="0">
            <a:spAutoFit/>
          </a:bodyPr>
          <a:lstStyle/>
          <a:p>
            <a:r>
              <a:rPr lang="de-DE"/>
              <a:t>R = U x </a:t>
            </a:r>
            <a:r>
              <a:rPr lang="de-DE" i="1" err="1"/>
              <a:t>transp</a:t>
            </a:r>
            <a:r>
              <a:rPr lang="de-DE"/>
              <a:t>(I)</a:t>
            </a:r>
          </a:p>
          <a:p>
            <a:r>
              <a:rPr lang="de-DE" i="1" err="1"/>
              <a:t>Where</a:t>
            </a:r>
            <a:r>
              <a:rPr lang="de-DE" i="1"/>
              <a:t> U </a:t>
            </a:r>
            <a:r>
              <a:rPr lang="de-DE" i="1" err="1"/>
              <a:t>is</a:t>
            </a:r>
            <a:r>
              <a:rPr lang="de-DE" i="1"/>
              <a:t> </a:t>
            </a:r>
            <a:r>
              <a:rPr lang="de-DE" b="1" i="1"/>
              <a:t>u x f</a:t>
            </a:r>
            <a:r>
              <a:rPr lang="de-DE" i="1"/>
              <a:t>, I </a:t>
            </a:r>
            <a:r>
              <a:rPr lang="de-DE" i="1" err="1"/>
              <a:t>is</a:t>
            </a:r>
            <a:r>
              <a:rPr lang="de-DE" i="1"/>
              <a:t> </a:t>
            </a:r>
            <a:r>
              <a:rPr lang="de-DE" b="1" i="1"/>
              <a:t>i x f </a:t>
            </a:r>
            <a:r>
              <a:rPr lang="de-DE" i="1"/>
              <a:t>and R </a:t>
            </a:r>
            <a:r>
              <a:rPr lang="de-DE" i="1" err="1"/>
              <a:t>is</a:t>
            </a:r>
            <a:r>
              <a:rPr lang="de-DE" i="1"/>
              <a:t> a </a:t>
            </a:r>
            <a:r>
              <a:rPr lang="de-DE" b="1" i="1"/>
              <a:t>u x i </a:t>
            </a:r>
            <a:r>
              <a:rPr lang="de-DE" i="1" err="1"/>
              <a:t>matrix</a:t>
            </a:r>
            <a:endParaRPr lang="en-US" i="1"/>
          </a:p>
        </p:txBody>
      </p:sp>
    </p:spTree>
    <p:extLst>
      <p:ext uri="{BB962C8B-B14F-4D97-AF65-F5344CB8AC3E}">
        <p14:creationId xmlns:p14="http://schemas.microsoft.com/office/powerpoint/2010/main" val="7096152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165996-DF56-9356-CE42-C637E5B978BA}"/>
              </a:ext>
            </a:extLst>
          </p:cNvPr>
          <p:cNvSpPr>
            <a:spLocks noGrp="1"/>
          </p:cNvSpPr>
          <p:nvPr>
            <p:ph idx="1"/>
          </p:nvPr>
        </p:nvSpPr>
        <p:spPr/>
        <p:txBody>
          <a:bodyPr/>
          <a:lstStyle/>
          <a:p>
            <a:pPr marL="342900" indent="-342900">
              <a:buFontTx/>
              <a:buChar char="-"/>
            </a:pPr>
            <a:r>
              <a:rPr lang="en-US"/>
              <a:t>Reversing the problem of content-based filtering: given Matrix R which contains the information on user-item interaction (reviews, clicks, purchase) we compute the feature vectors U and I</a:t>
            </a:r>
          </a:p>
          <a:p>
            <a:pPr marL="342900" indent="-342900">
              <a:buFontTx/>
              <a:buChar char="-"/>
            </a:pPr>
            <a:r>
              <a:rPr lang="en-US"/>
              <a:t>However, the features will not directly interpretable by humans, since they are compressions of the original features (e.g. movie genres). This is only possible if there are learnable patterns in the data which are not random -&gt; problem of </a:t>
            </a:r>
            <a:r>
              <a:rPr lang="en-US">
                <a:solidFill>
                  <a:schemeClr val="tx2"/>
                </a:solidFill>
              </a:rPr>
              <a:t>representation learning </a:t>
            </a:r>
          </a:p>
          <a:p>
            <a:pPr marL="342900" indent="-342900">
              <a:buFontTx/>
              <a:buChar char="-"/>
            </a:pPr>
            <a:r>
              <a:rPr lang="en-US"/>
              <a:t>Issues with Matrix representation</a:t>
            </a:r>
          </a:p>
          <a:p>
            <a:pPr marL="1028700" lvl="1" indent="-342900">
              <a:buFontTx/>
              <a:buChar char="-"/>
            </a:pPr>
            <a:r>
              <a:rPr lang="en-US"/>
              <a:t>matrix R is usually very sparse</a:t>
            </a:r>
          </a:p>
          <a:p>
            <a:pPr marL="1028700" lvl="1" indent="-342900">
              <a:buFontTx/>
              <a:buChar char="-"/>
            </a:pPr>
            <a:r>
              <a:rPr lang="en-US"/>
              <a:t>Spatial neighborhood information (multi-hops) other than single hop user-item pairs not leveraged </a:t>
            </a:r>
          </a:p>
          <a:p>
            <a:r>
              <a:rPr lang="en-US">
                <a:sym typeface="Wingdings" panose="05000000000000000000" pitchFamily="2" charset="2"/>
              </a:rPr>
              <a:t></a:t>
            </a:r>
            <a:r>
              <a:rPr lang="en-US"/>
              <a:t> alternative representation of interaction matrix: as a </a:t>
            </a:r>
            <a:r>
              <a:rPr lang="en-US">
                <a:solidFill>
                  <a:schemeClr val="tx2"/>
                </a:solidFill>
              </a:rPr>
              <a:t>bipartite graph </a:t>
            </a:r>
          </a:p>
          <a:p>
            <a:pPr marL="342900" indent="-342900">
              <a:buFontTx/>
              <a:buChar char="-"/>
            </a:pPr>
            <a:endParaRPr lang="en-US"/>
          </a:p>
        </p:txBody>
      </p:sp>
      <p:sp>
        <p:nvSpPr>
          <p:cNvPr id="3" name="Title 2">
            <a:extLst>
              <a:ext uri="{FF2B5EF4-FFF2-40B4-BE49-F238E27FC236}">
                <a16:creationId xmlns:a16="http://schemas.microsoft.com/office/drawing/2014/main" id="{323FABB4-350B-8CCA-A3A1-A5C2E4FEF8F4}"/>
              </a:ext>
            </a:extLst>
          </p:cNvPr>
          <p:cNvSpPr>
            <a:spLocks noGrp="1"/>
          </p:cNvSpPr>
          <p:nvPr>
            <p:ph type="title"/>
          </p:nvPr>
        </p:nvSpPr>
        <p:spPr/>
        <p:txBody>
          <a:bodyPr/>
          <a:lstStyle/>
          <a:p>
            <a:r>
              <a:rPr lang="de-DE"/>
              <a:t>Collaborative </a:t>
            </a:r>
            <a:r>
              <a:rPr lang="de-DE" err="1"/>
              <a:t>Filtering</a:t>
            </a:r>
            <a:r>
              <a:rPr lang="de-DE"/>
              <a:t>: Matrix </a:t>
            </a:r>
            <a:r>
              <a:rPr lang="de-DE" err="1"/>
              <a:t>Factorization</a:t>
            </a:r>
            <a:r>
              <a:rPr lang="de-DE"/>
              <a:t> </a:t>
            </a:r>
            <a:endParaRPr lang="en-US"/>
          </a:p>
        </p:txBody>
      </p:sp>
      <p:sp>
        <p:nvSpPr>
          <p:cNvPr id="4" name="Slide Number Placeholder 3">
            <a:extLst>
              <a:ext uri="{FF2B5EF4-FFF2-40B4-BE49-F238E27FC236}">
                <a16:creationId xmlns:a16="http://schemas.microsoft.com/office/drawing/2014/main" id="{D84834F5-D195-18D9-3467-A1E42ED9350B}"/>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58</a:t>
            </a:fld>
            <a:endParaRPr lang="en-US"/>
          </a:p>
        </p:txBody>
      </p:sp>
    </p:spTree>
    <p:extLst>
      <p:ext uri="{BB962C8B-B14F-4D97-AF65-F5344CB8AC3E}">
        <p14:creationId xmlns:p14="http://schemas.microsoft.com/office/powerpoint/2010/main" val="15667605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771604A7-FE5D-818A-6E0E-AA8955A18A12}"/>
              </a:ext>
            </a:extLst>
          </p:cNvPr>
          <p:cNvSpPr/>
          <p:nvPr/>
        </p:nvSpPr>
        <p:spPr>
          <a:xfrm>
            <a:off x="10185672" y="1605552"/>
            <a:ext cx="1041400" cy="364689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7EEBF94-349D-DAF6-61B9-98D4F3969E0F}"/>
              </a:ext>
            </a:extLst>
          </p:cNvPr>
          <p:cNvSpPr/>
          <p:nvPr/>
        </p:nvSpPr>
        <p:spPr>
          <a:xfrm>
            <a:off x="8255000" y="1389063"/>
            <a:ext cx="1041400" cy="39830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C946FFC-7DB5-8865-39B8-BB11B8795926}"/>
              </a:ext>
            </a:extLst>
          </p:cNvPr>
          <p:cNvSpPr>
            <a:spLocks noGrp="1"/>
          </p:cNvSpPr>
          <p:nvPr>
            <p:ph idx="1"/>
          </p:nvPr>
        </p:nvSpPr>
        <p:spPr>
          <a:xfrm>
            <a:off x="960793" y="1524000"/>
            <a:ext cx="6697308" cy="4525818"/>
          </a:xfrm>
        </p:spPr>
        <p:txBody>
          <a:bodyPr/>
          <a:lstStyle/>
          <a:p>
            <a:pPr marL="342900" indent="-342900">
              <a:buFontTx/>
              <a:buChar char="-"/>
            </a:pPr>
            <a:r>
              <a:rPr lang="en-US"/>
              <a:t>Bipartite graph: graph G = (V, E) where there are no cycles of odd-number of edges, i.e. there are stable subset which have no edge between them</a:t>
            </a:r>
          </a:p>
          <a:p>
            <a:pPr marL="342900" indent="-342900">
              <a:buFontTx/>
              <a:buChar char="-"/>
            </a:pPr>
            <a:r>
              <a:rPr lang="en-US"/>
              <a:t>Different types of GNN exist </a:t>
            </a:r>
            <a:r>
              <a:rPr lang="en-US" i="1"/>
              <a:t>(Recurrent GNNs, Convolutional GNNs, Spectral-based GNNs and Spatial-based </a:t>
            </a:r>
            <a:r>
              <a:rPr lang="en-US" i="1" err="1"/>
              <a:t>ConvGNNs</a:t>
            </a:r>
            <a:r>
              <a:rPr lang="en-US" i="1"/>
              <a:t>)</a:t>
            </a:r>
          </a:p>
          <a:p>
            <a:pPr marL="342900" indent="-342900">
              <a:buFontTx/>
              <a:buChar char="-"/>
            </a:pPr>
            <a:r>
              <a:rPr lang="en-US" b="1">
                <a:solidFill>
                  <a:schemeClr val="tx2"/>
                </a:solidFill>
              </a:rPr>
              <a:t>Spatial-based </a:t>
            </a:r>
            <a:r>
              <a:rPr lang="en-US" b="1" err="1">
                <a:solidFill>
                  <a:schemeClr val="tx2"/>
                </a:solidFill>
              </a:rPr>
              <a:t>ConvGNNs</a:t>
            </a:r>
            <a:r>
              <a:rPr lang="en-US" b="1">
                <a:solidFill>
                  <a:schemeClr val="tx2"/>
                </a:solidFill>
              </a:rPr>
              <a:t> </a:t>
            </a:r>
            <a:r>
              <a:rPr lang="en-US"/>
              <a:t>are widely considered for the recommender problem.  </a:t>
            </a:r>
          </a:p>
          <a:p>
            <a:pPr marL="342900" indent="-342900">
              <a:buFontTx/>
              <a:buChar char="-"/>
            </a:pPr>
            <a:r>
              <a:rPr lang="en-US"/>
              <a:t>The basic type of GNNs for recommender engines follow an encoder-decoder architecture with two steps: </a:t>
            </a:r>
          </a:p>
          <a:p>
            <a:pPr marL="1028700" lvl="1" indent="-342900">
              <a:buFontTx/>
              <a:buChar char="-"/>
            </a:pPr>
            <a:r>
              <a:rPr lang="en-US"/>
              <a:t>1. Generate embeddings for all nodes (users and items)</a:t>
            </a:r>
          </a:p>
          <a:p>
            <a:pPr marL="1028700" lvl="1" indent="-342900">
              <a:buFontTx/>
              <a:buChar char="-"/>
            </a:pPr>
            <a:r>
              <a:rPr lang="en-US"/>
              <a:t>2. Link prediction between users and items</a:t>
            </a:r>
          </a:p>
          <a:p>
            <a:pPr marL="342900" indent="-342900">
              <a:buFontTx/>
              <a:buChar char="-"/>
            </a:pPr>
            <a:r>
              <a:rPr lang="en-US"/>
              <a:t>Proposed as Graph Convolutional Matrix Completion by Van den Berg, </a:t>
            </a:r>
            <a:r>
              <a:rPr lang="en-US" err="1"/>
              <a:t>Kipf</a:t>
            </a:r>
            <a:r>
              <a:rPr lang="en-US"/>
              <a:t> and Welling, 2017</a:t>
            </a:r>
          </a:p>
        </p:txBody>
      </p:sp>
      <p:sp>
        <p:nvSpPr>
          <p:cNvPr id="3" name="Title 2">
            <a:extLst>
              <a:ext uri="{FF2B5EF4-FFF2-40B4-BE49-F238E27FC236}">
                <a16:creationId xmlns:a16="http://schemas.microsoft.com/office/drawing/2014/main" id="{596C8787-B0D3-6CAB-E64C-0E6BF5A03E13}"/>
              </a:ext>
            </a:extLst>
          </p:cNvPr>
          <p:cNvSpPr>
            <a:spLocks noGrp="1"/>
          </p:cNvSpPr>
          <p:nvPr>
            <p:ph type="title"/>
          </p:nvPr>
        </p:nvSpPr>
        <p:spPr/>
        <p:txBody>
          <a:bodyPr/>
          <a:lstStyle/>
          <a:p>
            <a:r>
              <a:rPr lang="de-DE"/>
              <a:t>Collaborative </a:t>
            </a:r>
            <a:r>
              <a:rPr lang="de-DE" err="1"/>
              <a:t>Filtering</a:t>
            </a:r>
            <a:r>
              <a:rPr lang="de-DE"/>
              <a:t>: </a:t>
            </a:r>
            <a:r>
              <a:rPr lang="de-DE" err="1"/>
              <a:t>Representation</a:t>
            </a:r>
            <a:r>
              <a:rPr lang="de-DE"/>
              <a:t> </a:t>
            </a:r>
            <a:r>
              <a:rPr lang="de-DE" err="1"/>
              <a:t>as</a:t>
            </a:r>
            <a:r>
              <a:rPr lang="de-DE"/>
              <a:t> Bipartite Graph</a:t>
            </a:r>
            <a:endParaRPr lang="en-US"/>
          </a:p>
        </p:txBody>
      </p:sp>
      <p:sp>
        <p:nvSpPr>
          <p:cNvPr id="4" name="Slide Number Placeholder 3">
            <a:extLst>
              <a:ext uri="{FF2B5EF4-FFF2-40B4-BE49-F238E27FC236}">
                <a16:creationId xmlns:a16="http://schemas.microsoft.com/office/drawing/2014/main" id="{C46837B3-52DD-2596-E836-6A1B1F532348}"/>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59</a:t>
            </a:fld>
            <a:endParaRPr lang="en-US"/>
          </a:p>
        </p:txBody>
      </p:sp>
      <p:grpSp>
        <p:nvGrpSpPr>
          <p:cNvPr id="34" name="Group 33">
            <a:extLst>
              <a:ext uri="{FF2B5EF4-FFF2-40B4-BE49-F238E27FC236}">
                <a16:creationId xmlns:a16="http://schemas.microsoft.com/office/drawing/2014/main" id="{9A3FD47C-4B8C-9BBE-9D73-4B108A08BB92}"/>
              </a:ext>
            </a:extLst>
          </p:cNvPr>
          <p:cNvGrpSpPr/>
          <p:nvPr/>
        </p:nvGrpSpPr>
        <p:grpSpPr>
          <a:xfrm>
            <a:off x="8464675" y="1903625"/>
            <a:ext cx="2401185" cy="2939173"/>
            <a:chOff x="1741968" y="2722860"/>
            <a:chExt cx="2401185" cy="2939173"/>
          </a:xfrm>
        </p:grpSpPr>
        <p:pic>
          <p:nvPicPr>
            <p:cNvPr id="1028" name="Picture 4">
              <a:extLst>
                <a:ext uri="{FF2B5EF4-FFF2-40B4-BE49-F238E27FC236}">
                  <a16:creationId xmlns:a16="http://schemas.microsoft.com/office/drawing/2014/main" id="{17B837A2-2A5D-E6E6-240C-531F6D2F2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2722860"/>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21FA390-9D64-37C5-C1E4-8C739341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3508976"/>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7230F51-9BFA-FCB6-CB8D-D2AF9943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4294207"/>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76987B0-94F0-9434-B5C3-DBAE9D44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968" y="5075471"/>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FD0CB03-DA5B-EF8E-1DB8-564D21A71FFA}"/>
                </a:ext>
              </a:extLst>
            </p:cNvPr>
            <p:cNvSpPr/>
            <p:nvPr/>
          </p:nvSpPr>
          <p:spPr>
            <a:xfrm>
              <a:off x="3856072" y="2974619"/>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BF6A15-B6CE-771A-EE2A-648DE104BDE1}"/>
                </a:ext>
              </a:extLst>
            </p:cNvPr>
            <p:cNvSpPr/>
            <p:nvPr/>
          </p:nvSpPr>
          <p:spPr>
            <a:xfrm>
              <a:off x="3852529" y="350897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527ABF-45B2-5171-B13C-404A12B3162D}"/>
                </a:ext>
              </a:extLst>
            </p:cNvPr>
            <p:cNvSpPr/>
            <p:nvPr/>
          </p:nvSpPr>
          <p:spPr>
            <a:xfrm>
              <a:off x="3852530" y="406061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ABBA82-061D-59A7-2418-0B9B74AA1E61}"/>
                </a:ext>
              </a:extLst>
            </p:cNvPr>
            <p:cNvSpPr/>
            <p:nvPr/>
          </p:nvSpPr>
          <p:spPr>
            <a:xfrm>
              <a:off x="3866706" y="461225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1EC8A7-C5FF-4787-9FEE-8AF466771D10}"/>
                </a:ext>
              </a:extLst>
            </p:cNvPr>
            <p:cNvSpPr/>
            <p:nvPr/>
          </p:nvSpPr>
          <p:spPr>
            <a:xfrm>
              <a:off x="3852530" y="5163896"/>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5DD949-E1AF-FE0E-296D-54BB1B3545A5}"/>
                </a:ext>
              </a:extLst>
            </p:cNvPr>
            <p:cNvCxnSpPr>
              <a:stCxn id="1028" idx="3"/>
              <a:endCxn id="6" idx="2"/>
            </p:cNvCxnSpPr>
            <p:nvPr/>
          </p:nvCxnSpPr>
          <p:spPr>
            <a:xfrm>
              <a:off x="2328530" y="3016141"/>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20E52B-1D52-5BF8-665F-D8F3863FDDA1}"/>
                </a:ext>
              </a:extLst>
            </p:cNvPr>
            <p:cNvCxnSpPr>
              <a:stCxn id="8" idx="3"/>
              <a:endCxn id="13" idx="2"/>
            </p:cNvCxnSpPr>
            <p:nvPr/>
          </p:nvCxnSpPr>
          <p:spPr>
            <a:xfrm>
              <a:off x="2328530" y="3802257"/>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E2844F-D723-AEA8-0BD7-7719C30B044E}"/>
                </a:ext>
              </a:extLst>
            </p:cNvPr>
            <p:cNvCxnSpPr>
              <a:stCxn id="8" idx="3"/>
              <a:endCxn id="14" idx="2"/>
            </p:cNvCxnSpPr>
            <p:nvPr/>
          </p:nvCxnSpPr>
          <p:spPr>
            <a:xfrm>
              <a:off x="2328530" y="3802257"/>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C45C93-4A1E-4926-2492-5B5715185112}"/>
                </a:ext>
              </a:extLst>
            </p:cNvPr>
            <p:cNvCxnSpPr>
              <a:stCxn id="1028" idx="3"/>
              <a:endCxn id="14" idx="2"/>
            </p:cNvCxnSpPr>
            <p:nvPr/>
          </p:nvCxnSpPr>
          <p:spPr>
            <a:xfrm>
              <a:off x="2328530" y="3016141"/>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F97374-48D5-979E-CF25-F98C1F75791D}"/>
                </a:ext>
              </a:extLst>
            </p:cNvPr>
            <p:cNvCxnSpPr>
              <a:stCxn id="10" idx="3"/>
              <a:endCxn id="15" idx="2"/>
            </p:cNvCxnSpPr>
            <p:nvPr/>
          </p:nvCxnSpPr>
          <p:spPr>
            <a:xfrm flipV="1">
              <a:off x="2328530" y="5312752"/>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2E4EB0-C0B9-5915-1418-A7451347F9F3}"/>
                </a:ext>
              </a:extLst>
            </p:cNvPr>
            <p:cNvCxnSpPr>
              <a:stCxn id="9" idx="3"/>
              <a:endCxn id="15" idx="2"/>
            </p:cNvCxnSpPr>
            <p:nvPr/>
          </p:nvCxnSpPr>
          <p:spPr>
            <a:xfrm>
              <a:off x="2328530" y="4587488"/>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9F4C094-251F-9E88-8FF4-9D04AB2FBC9A}"/>
                </a:ext>
              </a:extLst>
            </p:cNvPr>
            <p:cNvCxnSpPr>
              <a:stCxn id="9" idx="3"/>
              <a:endCxn id="12" idx="2"/>
            </p:cNvCxnSpPr>
            <p:nvPr/>
          </p:nvCxnSpPr>
          <p:spPr>
            <a:xfrm flipV="1">
              <a:off x="2328530" y="3657832"/>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FE029B-3A49-8034-622E-CC90499E810F}"/>
                </a:ext>
              </a:extLst>
            </p:cNvPr>
            <p:cNvCxnSpPr>
              <a:stCxn id="8" idx="3"/>
              <a:endCxn id="6" idx="2"/>
            </p:cNvCxnSpPr>
            <p:nvPr/>
          </p:nvCxnSpPr>
          <p:spPr>
            <a:xfrm flipV="1">
              <a:off x="2328530" y="3123475"/>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0FD4EB47-1BCC-772B-B2E0-FDF79004A014}"/>
              </a:ext>
            </a:extLst>
          </p:cNvPr>
          <p:cNvSpPr txBox="1"/>
          <p:nvPr/>
        </p:nvSpPr>
        <p:spPr>
          <a:xfrm>
            <a:off x="8177004" y="5513506"/>
            <a:ext cx="1347996" cy="369332"/>
          </a:xfrm>
          <a:prstGeom prst="rect">
            <a:avLst/>
          </a:prstGeom>
          <a:noFill/>
        </p:spPr>
        <p:txBody>
          <a:bodyPr wrap="square" rtlCol="0">
            <a:spAutoFit/>
          </a:bodyPr>
          <a:lstStyle/>
          <a:p>
            <a:r>
              <a:rPr lang="de-DE"/>
              <a:t>User </a:t>
            </a:r>
            <a:r>
              <a:rPr lang="de-DE" err="1"/>
              <a:t>nodes</a:t>
            </a:r>
            <a:endParaRPr lang="en-US"/>
          </a:p>
        </p:txBody>
      </p:sp>
      <p:sp>
        <p:nvSpPr>
          <p:cNvPr id="46" name="TextBox 45">
            <a:extLst>
              <a:ext uri="{FF2B5EF4-FFF2-40B4-BE49-F238E27FC236}">
                <a16:creationId xmlns:a16="http://schemas.microsoft.com/office/drawing/2014/main" id="{8561E716-5B24-6C54-BCC9-48B97E35FBC7}"/>
              </a:ext>
            </a:extLst>
          </p:cNvPr>
          <p:cNvSpPr txBox="1"/>
          <p:nvPr/>
        </p:nvSpPr>
        <p:spPr>
          <a:xfrm>
            <a:off x="10169139" y="5513506"/>
            <a:ext cx="1347996" cy="369332"/>
          </a:xfrm>
          <a:prstGeom prst="rect">
            <a:avLst/>
          </a:prstGeom>
          <a:noFill/>
        </p:spPr>
        <p:txBody>
          <a:bodyPr wrap="square" rtlCol="0">
            <a:spAutoFit/>
          </a:bodyPr>
          <a:lstStyle/>
          <a:p>
            <a:r>
              <a:rPr lang="de-DE"/>
              <a:t>Item </a:t>
            </a:r>
            <a:r>
              <a:rPr lang="de-DE" err="1"/>
              <a:t>nodes</a:t>
            </a:r>
            <a:endParaRPr lang="en-US"/>
          </a:p>
        </p:txBody>
      </p:sp>
    </p:spTree>
    <p:extLst>
      <p:ext uri="{BB962C8B-B14F-4D97-AF65-F5344CB8AC3E}">
        <p14:creationId xmlns:p14="http://schemas.microsoft.com/office/powerpoint/2010/main" val="41781616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How is Computer Vision Useful?</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Abundance of digital image and video data (Internet, IoT) through technological advances led to many value-generating use cases:</a:t>
            </a:r>
          </a:p>
          <a:p>
            <a:pPr marL="1028700" lvl="1" indent="-342900">
              <a:buFont typeface="Arial" panose="020B0604020202020204" pitchFamily="34" charset="0"/>
              <a:buChar char="•"/>
            </a:pPr>
            <a:r>
              <a:rPr lang="en-US" dirty="0"/>
              <a:t>Indexing and searching images and videos</a:t>
            </a:r>
          </a:p>
          <a:p>
            <a:pPr marL="1028700" lvl="1" indent="-342900">
              <a:buFont typeface="Arial" panose="020B0604020202020204" pitchFamily="34" charset="0"/>
              <a:buChar char="•"/>
            </a:pPr>
            <a:r>
              <a:rPr lang="en-US" dirty="0"/>
              <a:t>Optical character recognition (OCR)</a:t>
            </a:r>
          </a:p>
          <a:p>
            <a:pPr marL="1028700" lvl="1" indent="-342900">
              <a:buFont typeface="Arial" panose="020B0604020202020204" pitchFamily="34" charset="0"/>
              <a:buChar char="•"/>
            </a:pPr>
            <a:r>
              <a:rPr lang="en-US" dirty="0"/>
              <a:t>Robot navigation</a:t>
            </a:r>
          </a:p>
          <a:p>
            <a:pPr marL="1028700" lvl="1" indent="-342900">
              <a:buFont typeface="Arial" panose="020B0604020202020204" pitchFamily="34" charset="0"/>
              <a:buChar char="•"/>
            </a:pPr>
            <a:r>
              <a:rPr lang="en-US" dirty="0"/>
              <a:t>Industrial inspection and maintenance</a:t>
            </a:r>
          </a:p>
          <a:p>
            <a:pPr marL="1028700" lvl="1" indent="-342900">
              <a:buFont typeface="Arial" panose="020B0604020202020204" pitchFamily="34" charset="0"/>
              <a:buChar char="•"/>
            </a:pPr>
            <a:r>
              <a:rPr lang="en-US" dirty="0"/>
              <a:t>Automated retail checkouts</a:t>
            </a:r>
          </a:p>
          <a:p>
            <a:pPr marL="1028700" lvl="1" indent="-342900">
              <a:buFont typeface="Arial" panose="020B0604020202020204" pitchFamily="34" charset="0"/>
              <a:buChar char="•"/>
            </a:pPr>
            <a:r>
              <a:rPr lang="en-US" dirty="0"/>
              <a:t>Medical imaging</a:t>
            </a:r>
          </a:p>
          <a:p>
            <a:pPr marL="1028700" lvl="1" indent="-342900">
              <a:buFont typeface="Arial" panose="020B0604020202020204" pitchFamily="34" charset="0"/>
              <a:buChar char="•"/>
            </a:pPr>
            <a:r>
              <a:rPr lang="en-US" dirty="0"/>
              <a:t>Autonomous driving and automotive safety</a:t>
            </a:r>
          </a:p>
          <a:p>
            <a:pPr marL="1028700" lvl="1" indent="-342900">
              <a:buFont typeface="Arial" panose="020B0604020202020204" pitchFamily="34" charset="0"/>
              <a:buChar char="•"/>
            </a:pPr>
            <a:r>
              <a:rPr lang="en-US" dirty="0"/>
              <a:t>Surveillance and military intelligence</a:t>
            </a:r>
          </a:p>
          <a:p>
            <a:pPr marL="1028700" lvl="1" indent="-342900">
              <a:buFont typeface="Arial" panose="020B0604020202020204" pitchFamily="34" charset="0"/>
              <a:buChar char="•"/>
            </a:pPr>
            <a:r>
              <a:rPr lang="en-US" dirty="0"/>
              <a:t>Human computer interaction</a:t>
            </a:r>
          </a:p>
          <a:p>
            <a:pPr marL="1028700" lvl="1" indent="-342900">
              <a:buFont typeface="Arial" panose="020B0604020202020204" pitchFamily="34" charset="0"/>
              <a:buChar char="•"/>
            </a:pPr>
            <a:r>
              <a:rPr lang="en-US" dirty="0"/>
              <a:t>Biometrics</a:t>
            </a:r>
          </a:p>
          <a:p>
            <a:pPr marL="1028700" lvl="1" indent="-342900">
              <a:buFont typeface="Arial" panose="020B0604020202020204" pitchFamily="34" charset="0"/>
              <a:buChar char="•"/>
            </a:pPr>
            <a:r>
              <a:rPr lang="en-US" dirty="0"/>
              <a:t>Realistic rendering of computer graphics</a:t>
            </a:r>
          </a:p>
          <a:p>
            <a:pPr marL="1028700" lvl="1" indent="-342900">
              <a:buFont typeface="Arial" panose="020B0604020202020204" pitchFamily="34" charset="0"/>
              <a:buChar char="•"/>
            </a:pPr>
            <a:r>
              <a:rPr lang="en-US" dirty="0"/>
              <a:t>…</a:t>
            </a:r>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7012660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67BC912A-7B28-5FBF-3F21-E71B5B4A7C45}"/>
              </a:ext>
            </a:extLst>
          </p:cNvPr>
          <p:cNvSpPr/>
          <p:nvPr/>
        </p:nvSpPr>
        <p:spPr>
          <a:xfrm>
            <a:off x="524629" y="6073136"/>
            <a:ext cx="10826862" cy="6279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6A9FBE3-E163-7C44-B4A1-45BFDB952FBA}"/>
              </a:ext>
            </a:extLst>
          </p:cNvPr>
          <p:cNvSpPr>
            <a:spLocks noGrp="1"/>
          </p:cNvSpPr>
          <p:nvPr>
            <p:ph idx="1"/>
          </p:nvPr>
        </p:nvSpPr>
        <p:spPr>
          <a:xfrm>
            <a:off x="302562" y="1016001"/>
            <a:ext cx="8938498" cy="5694319"/>
          </a:xfrm>
        </p:spPr>
        <p:txBody>
          <a:bodyPr/>
          <a:lstStyle/>
          <a:p>
            <a:r>
              <a:rPr lang="en-US" b="1"/>
              <a:t>1. Generate low-dimensional vector embeddings based on message passing/ information propagation </a:t>
            </a:r>
          </a:p>
          <a:p>
            <a:pPr marL="342900" indent="-342900">
              <a:buFontTx/>
              <a:buChar char="-"/>
            </a:pPr>
            <a:r>
              <a:rPr lang="en-US"/>
              <a:t>each user and item node is associated with a feature vector (</a:t>
            </a:r>
            <a:r>
              <a:rPr lang="en-US" i="1"/>
              <a:t>original message</a:t>
            </a:r>
            <a:r>
              <a:rPr lang="en-US"/>
              <a:t>) represented as a message which is updated in every iteration</a:t>
            </a:r>
          </a:p>
          <a:p>
            <a:pPr marL="342900" indent="-342900">
              <a:buFontTx/>
              <a:buChar char="-"/>
            </a:pPr>
            <a:r>
              <a:rPr lang="en-US"/>
              <a:t>All edges have Neural Networks (NN) associated with them </a:t>
            </a:r>
          </a:p>
          <a:p>
            <a:pPr marL="342900" indent="-342900">
              <a:buFontTx/>
              <a:buChar char="-"/>
            </a:pPr>
            <a:r>
              <a:rPr lang="en-US"/>
              <a:t>A node receives messages from its neighboring nodes which pass through a neural network respectively and then update their own message through a function </a:t>
            </a:r>
            <a:r>
              <a:rPr lang="en-US" i="1"/>
              <a:t>(e.g. </a:t>
            </a:r>
            <a:r>
              <a:rPr lang="en-US" i="1" err="1"/>
              <a:t>relu</a:t>
            </a:r>
            <a:r>
              <a:rPr lang="en-US" i="1"/>
              <a:t>) </a:t>
            </a:r>
            <a:r>
              <a:rPr lang="en-US"/>
              <a:t>applied to their own current message and aggregated </a:t>
            </a:r>
            <a:r>
              <a:rPr lang="en-US" i="1"/>
              <a:t>(e.g. summed) </a:t>
            </a:r>
            <a:r>
              <a:rPr lang="en-US"/>
              <a:t>received messages after they passed through the NNs of the different interaction types (</a:t>
            </a:r>
            <a:r>
              <a:rPr lang="en-US">
                <a:solidFill>
                  <a:srgbClr val="00B0F0"/>
                </a:solidFill>
              </a:rPr>
              <a:t>clicks</a:t>
            </a:r>
            <a:r>
              <a:rPr lang="en-US"/>
              <a:t>, </a:t>
            </a:r>
            <a:r>
              <a:rPr lang="en-US">
                <a:solidFill>
                  <a:schemeClr val="tx2"/>
                </a:solidFill>
              </a:rPr>
              <a:t>purchase</a:t>
            </a:r>
            <a:r>
              <a:rPr lang="en-US"/>
              <a:t> etc.) </a:t>
            </a:r>
          </a:p>
          <a:p>
            <a:pPr marL="342900" indent="-342900">
              <a:buFontTx/>
              <a:buChar char="-"/>
            </a:pPr>
            <a:r>
              <a:rPr lang="en-US"/>
              <a:t>Updating the messages again in the next iteration means you will consider the messages of your neighbor's neighbor </a:t>
            </a:r>
          </a:p>
          <a:p>
            <a:pPr marL="342900" indent="-342900">
              <a:buFontTx/>
              <a:buChar char="-"/>
            </a:pPr>
            <a:r>
              <a:rPr lang="en-US"/>
              <a:t>The final message received at each node will be the learned embedding</a:t>
            </a:r>
          </a:p>
          <a:p>
            <a:r>
              <a:rPr lang="en-US" b="1"/>
              <a:t>2. Link Prediction between users and items</a:t>
            </a:r>
          </a:p>
          <a:p>
            <a:pPr marL="342900" indent="-342900">
              <a:buFontTx/>
              <a:buChar char="-"/>
            </a:pPr>
            <a:r>
              <a:rPr lang="en-US"/>
              <a:t>compute similarity score (e.g. cosine similarity) to get the missing preferences </a:t>
            </a:r>
          </a:p>
          <a:p>
            <a:pPr marL="342900" indent="-342900">
              <a:buFontTx/>
              <a:buChar char="-"/>
            </a:pPr>
            <a:r>
              <a:rPr lang="en-US"/>
              <a:t>Recommend  the items with the highest scores</a:t>
            </a:r>
          </a:p>
          <a:p>
            <a:endParaRPr lang="en-US"/>
          </a:p>
        </p:txBody>
      </p:sp>
      <p:sp>
        <p:nvSpPr>
          <p:cNvPr id="3" name="Title 2">
            <a:extLst>
              <a:ext uri="{FF2B5EF4-FFF2-40B4-BE49-F238E27FC236}">
                <a16:creationId xmlns:a16="http://schemas.microsoft.com/office/drawing/2014/main" id="{EE4E6033-9A76-6E13-F634-44550D1C1EA8}"/>
              </a:ext>
            </a:extLst>
          </p:cNvPr>
          <p:cNvSpPr>
            <a:spLocks noGrp="1"/>
          </p:cNvSpPr>
          <p:nvPr>
            <p:ph type="title"/>
          </p:nvPr>
        </p:nvSpPr>
        <p:spPr/>
        <p:txBody>
          <a:bodyPr/>
          <a:lstStyle/>
          <a:p>
            <a:r>
              <a:rPr lang="de-DE"/>
              <a:t>Collaborative </a:t>
            </a:r>
            <a:r>
              <a:rPr lang="de-DE" err="1"/>
              <a:t>Filtering</a:t>
            </a:r>
            <a:r>
              <a:rPr lang="de-DE"/>
              <a:t>/ Hybrid </a:t>
            </a:r>
            <a:r>
              <a:rPr lang="de-DE" err="1"/>
              <a:t>Apprach</a:t>
            </a:r>
            <a:r>
              <a:rPr lang="de-DE"/>
              <a:t> </a:t>
            </a:r>
            <a:r>
              <a:rPr lang="de-DE" err="1"/>
              <a:t>with</a:t>
            </a:r>
            <a:r>
              <a:rPr lang="de-DE"/>
              <a:t> GNNs</a:t>
            </a:r>
            <a:endParaRPr lang="en-US"/>
          </a:p>
        </p:txBody>
      </p:sp>
      <p:sp>
        <p:nvSpPr>
          <p:cNvPr id="4" name="Slide Number Placeholder 3">
            <a:extLst>
              <a:ext uri="{FF2B5EF4-FFF2-40B4-BE49-F238E27FC236}">
                <a16:creationId xmlns:a16="http://schemas.microsoft.com/office/drawing/2014/main" id="{8ABAAD73-D411-321B-EC3A-5B2E18644F3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60</a:t>
            </a:fld>
            <a:endParaRPr lang="en-US"/>
          </a:p>
        </p:txBody>
      </p:sp>
      <p:grpSp>
        <p:nvGrpSpPr>
          <p:cNvPr id="33" name="Group 32">
            <a:extLst>
              <a:ext uri="{FF2B5EF4-FFF2-40B4-BE49-F238E27FC236}">
                <a16:creationId xmlns:a16="http://schemas.microsoft.com/office/drawing/2014/main" id="{E80A955F-4754-28E5-96DA-A190350C5E58}"/>
              </a:ext>
            </a:extLst>
          </p:cNvPr>
          <p:cNvGrpSpPr/>
          <p:nvPr/>
        </p:nvGrpSpPr>
        <p:grpSpPr>
          <a:xfrm>
            <a:off x="9094772" y="1156055"/>
            <a:ext cx="2999940" cy="2935675"/>
            <a:chOff x="6750554" y="2701927"/>
            <a:chExt cx="3209828" cy="2908010"/>
          </a:xfrm>
        </p:grpSpPr>
        <p:pic>
          <p:nvPicPr>
            <p:cNvPr id="2050" name="Picture 2">
              <a:extLst>
                <a:ext uri="{FF2B5EF4-FFF2-40B4-BE49-F238E27FC236}">
                  <a16:creationId xmlns:a16="http://schemas.microsoft.com/office/drawing/2014/main" id="{431132AE-4D07-671E-381B-AF67741E8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555" y="2819758"/>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601C95E-8B72-A05E-8D1F-01A61780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2701927"/>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A21619B-BD73-3559-FE3E-8A4AE94E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3471340"/>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3CB30B1-04AD-B5BA-1019-81480EEE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4239886"/>
              <a:ext cx="661604" cy="574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F4898F0-BFB3-EEE0-10A8-B06BF6997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1" y="5004549"/>
              <a:ext cx="661604" cy="5740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D085DDC8-6786-6D80-BEFF-29D4F4DA631A}"/>
                </a:ext>
              </a:extLst>
            </p:cNvPr>
            <p:cNvSpPr/>
            <p:nvPr/>
          </p:nvSpPr>
          <p:spPr>
            <a:xfrm>
              <a:off x="9357054" y="2948336"/>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E7EDA7F-05A1-DD4C-E52C-4FB834E43794}"/>
                </a:ext>
              </a:extLst>
            </p:cNvPr>
            <p:cNvSpPr/>
            <p:nvPr/>
          </p:nvSpPr>
          <p:spPr>
            <a:xfrm>
              <a:off x="9353058" y="3471340"/>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F13CA6-7384-5E57-CCC7-30B27D2A986C}"/>
                </a:ext>
              </a:extLst>
            </p:cNvPr>
            <p:cNvSpPr/>
            <p:nvPr/>
          </p:nvSpPr>
          <p:spPr>
            <a:xfrm>
              <a:off x="9353059" y="4011258"/>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FC069F4-F1A6-9CCF-E5CF-59C1AA8800C0}"/>
                </a:ext>
              </a:extLst>
            </p:cNvPr>
            <p:cNvSpPr/>
            <p:nvPr/>
          </p:nvSpPr>
          <p:spPr>
            <a:xfrm>
              <a:off x="9369049" y="4551177"/>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686A84-ABF6-F474-B548-D8D8565E598A}"/>
                </a:ext>
              </a:extLst>
            </p:cNvPr>
            <p:cNvSpPr/>
            <p:nvPr/>
          </p:nvSpPr>
          <p:spPr>
            <a:xfrm>
              <a:off x="9353059" y="5091095"/>
              <a:ext cx="311814" cy="291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5BAEC14-35BB-BE4C-4D9D-91F12A82779C}"/>
                </a:ext>
              </a:extLst>
            </p:cNvPr>
            <p:cNvCxnSpPr>
              <a:stCxn id="7" idx="3"/>
              <a:endCxn id="11" idx="2"/>
            </p:cNvCxnSpPr>
            <p:nvPr/>
          </p:nvCxnSpPr>
          <p:spPr>
            <a:xfrm>
              <a:off x="7634085" y="2988976"/>
              <a:ext cx="1722969" cy="10505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33A854-C137-A340-5D07-4BD2A5F794C7}"/>
                </a:ext>
              </a:extLst>
            </p:cNvPr>
            <p:cNvCxnSpPr>
              <a:stCxn id="8" idx="3"/>
              <a:endCxn id="13" idx="2"/>
            </p:cNvCxnSpPr>
            <p:nvPr/>
          </p:nvCxnSpPr>
          <p:spPr>
            <a:xfrm>
              <a:off x="7634085" y="3758389"/>
              <a:ext cx="1718974" cy="398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10D20A-2726-D464-6C0C-DDA665259C60}"/>
                </a:ext>
              </a:extLst>
            </p:cNvPr>
            <p:cNvCxnSpPr>
              <a:stCxn id="8" idx="3"/>
              <a:endCxn id="14" idx="2"/>
            </p:cNvCxnSpPr>
            <p:nvPr/>
          </p:nvCxnSpPr>
          <p:spPr>
            <a:xfrm>
              <a:off x="7634085" y="3758389"/>
              <a:ext cx="1734964" cy="9384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ADEF27-8230-EBA9-228A-BA76CCB66D8F}"/>
                </a:ext>
              </a:extLst>
            </p:cNvPr>
            <p:cNvCxnSpPr>
              <a:stCxn id="7" idx="3"/>
              <a:endCxn id="14" idx="2"/>
            </p:cNvCxnSpPr>
            <p:nvPr/>
          </p:nvCxnSpPr>
          <p:spPr>
            <a:xfrm>
              <a:off x="7634085" y="2988976"/>
              <a:ext cx="1734964" cy="1707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2E8D83-203F-57DD-E3CA-77FC65CE9BD7}"/>
                </a:ext>
              </a:extLst>
            </p:cNvPr>
            <p:cNvCxnSpPr>
              <a:stCxn id="10" idx="3"/>
              <a:endCxn id="15" idx="2"/>
            </p:cNvCxnSpPr>
            <p:nvPr/>
          </p:nvCxnSpPr>
          <p:spPr>
            <a:xfrm flipV="1">
              <a:off x="7634085" y="5236788"/>
              <a:ext cx="1718974" cy="54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F6F9E2-4EF2-D2F1-8F50-285297659BE7}"/>
                </a:ext>
              </a:extLst>
            </p:cNvPr>
            <p:cNvCxnSpPr>
              <a:stCxn id="9" idx="3"/>
              <a:endCxn id="15" idx="2"/>
            </p:cNvCxnSpPr>
            <p:nvPr/>
          </p:nvCxnSpPr>
          <p:spPr>
            <a:xfrm>
              <a:off x="7634085" y="4526935"/>
              <a:ext cx="1718974" cy="70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A8CB96-59A2-7653-7ABA-812C2EA3F0A1}"/>
                </a:ext>
              </a:extLst>
            </p:cNvPr>
            <p:cNvCxnSpPr>
              <a:stCxn id="9" idx="3"/>
              <a:endCxn id="12" idx="2"/>
            </p:cNvCxnSpPr>
            <p:nvPr/>
          </p:nvCxnSpPr>
          <p:spPr>
            <a:xfrm flipV="1">
              <a:off x="7634085" y="3617032"/>
              <a:ext cx="1718974" cy="9099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1BC274-9E16-1F56-27BA-0C23DDC612E9}"/>
                </a:ext>
              </a:extLst>
            </p:cNvPr>
            <p:cNvCxnSpPr>
              <a:stCxn id="8" idx="3"/>
              <a:endCxn id="11" idx="2"/>
            </p:cNvCxnSpPr>
            <p:nvPr/>
          </p:nvCxnSpPr>
          <p:spPr>
            <a:xfrm flipV="1">
              <a:off x="7634085" y="3094030"/>
              <a:ext cx="1722969" cy="66435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EB493F78-E1E7-A009-A72C-A8A242E88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01099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221555E-E4A4-A89A-1648-6BCB8BA45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3600499"/>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8D2103B-F58D-0EA9-E315-A1F39CF73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598" y="4353440"/>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3E77D361-589D-8BD1-517B-97E227F52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554" y="5145261"/>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E3700C2F-3E08-F613-B388-3A2DDC4F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3529467"/>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E2E99208-F27F-AD4D-39C6-1A8B610C7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4049913"/>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550B90E-275E-5305-79C6-15DB70272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56" y="4620345"/>
              <a:ext cx="433764" cy="4333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1FA5DEF-BB22-7EBC-5810-7DD8C0860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18" y="5176550"/>
              <a:ext cx="433764" cy="43338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29AF16B6-4C04-F84B-BB7C-8D5D5E5D91B3}"/>
                </a:ext>
              </a:extLst>
            </p:cNvPr>
            <p:cNvSpPr/>
            <p:nvPr/>
          </p:nvSpPr>
          <p:spPr>
            <a:xfrm>
              <a:off x="8267448" y="2813900"/>
              <a:ext cx="456242" cy="3229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sp>
          <p:nvSpPr>
            <p:cNvPr id="35" name="Rectangle 34">
              <a:extLst>
                <a:ext uri="{FF2B5EF4-FFF2-40B4-BE49-F238E27FC236}">
                  <a16:creationId xmlns:a16="http://schemas.microsoft.com/office/drawing/2014/main" id="{3E76E5CE-7C03-71CC-6B83-C1F92245B6B8}"/>
                </a:ext>
              </a:extLst>
            </p:cNvPr>
            <p:cNvSpPr/>
            <p:nvPr/>
          </p:nvSpPr>
          <p:spPr>
            <a:xfrm>
              <a:off x="8282748" y="3249266"/>
              <a:ext cx="456242" cy="3229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NN</a:t>
              </a:r>
              <a:endParaRPr lang="en-US" sz="1200"/>
            </a:p>
          </p:txBody>
        </p:sp>
      </p:grpSp>
      <p:sp>
        <p:nvSpPr>
          <p:cNvPr id="36" name="TextBox 35">
            <a:extLst>
              <a:ext uri="{FF2B5EF4-FFF2-40B4-BE49-F238E27FC236}">
                <a16:creationId xmlns:a16="http://schemas.microsoft.com/office/drawing/2014/main" id="{559D30D2-E1ED-C3AB-E3D0-31A34B38C819}"/>
              </a:ext>
            </a:extLst>
          </p:cNvPr>
          <p:cNvSpPr txBox="1"/>
          <p:nvPr/>
        </p:nvSpPr>
        <p:spPr>
          <a:xfrm>
            <a:off x="9698518" y="4342910"/>
            <a:ext cx="2253563" cy="923330"/>
          </a:xfrm>
          <a:prstGeom prst="rect">
            <a:avLst/>
          </a:prstGeom>
          <a:noFill/>
        </p:spPr>
        <p:txBody>
          <a:bodyPr wrap="square" rtlCol="0">
            <a:spAutoFit/>
          </a:bodyPr>
          <a:lstStyle/>
          <a:p>
            <a:r>
              <a:rPr lang="de-DE"/>
              <a:t>Bipartite </a:t>
            </a:r>
            <a:r>
              <a:rPr lang="de-DE" err="1"/>
              <a:t>graph</a:t>
            </a:r>
            <a:r>
              <a:rPr lang="de-DE"/>
              <a:t> </a:t>
            </a:r>
            <a:r>
              <a:rPr lang="de-DE" err="1"/>
              <a:t>with</a:t>
            </a:r>
            <a:r>
              <a:rPr lang="de-DE"/>
              <a:t> different </a:t>
            </a:r>
            <a:r>
              <a:rPr lang="de-DE" err="1"/>
              <a:t>interaction</a:t>
            </a:r>
            <a:r>
              <a:rPr lang="de-DE"/>
              <a:t> </a:t>
            </a:r>
            <a:r>
              <a:rPr lang="de-DE" err="1"/>
              <a:t>types</a:t>
            </a:r>
            <a:r>
              <a:rPr lang="de-DE"/>
              <a:t>  </a:t>
            </a:r>
            <a:endParaRPr lang="en-US"/>
          </a:p>
        </p:txBody>
      </p:sp>
    </p:spTree>
    <p:extLst>
      <p:ext uri="{BB962C8B-B14F-4D97-AF65-F5344CB8AC3E}">
        <p14:creationId xmlns:p14="http://schemas.microsoft.com/office/powerpoint/2010/main" val="42721081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D0651D-CDF1-6C8C-9B16-AC5E7F47DE9F}"/>
              </a:ext>
            </a:extLst>
          </p:cNvPr>
          <p:cNvSpPr>
            <a:spLocks noGrp="1"/>
          </p:cNvSpPr>
          <p:nvPr>
            <p:ph type="title"/>
          </p:nvPr>
        </p:nvSpPr>
        <p:spPr/>
        <p:txBody>
          <a:bodyPr/>
          <a:lstStyle/>
          <a:p>
            <a:r>
              <a:rPr lang="en-US"/>
              <a:t>Graph Convolutional Matrix Completion</a:t>
            </a:r>
          </a:p>
        </p:txBody>
      </p:sp>
      <p:sp>
        <p:nvSpPr>
          <p:cNvPr id="4" name="Slide Number Placeholder 3">
            <a:extLst>
              <a:ext uri="{FF2B5EF4-FFF2-40B4-BE49-F238E27FC236}">
                <a16:creationId xmlns:a16="http://schemas.microsoft.com/office/drawing/2014/main" id="{7D4F89EB-1D7B-4CF4-408E-220A4A6CAE72}"/>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61</a:t>
            </a:fld>
            <a:endParaRPr lang="en-US"/>
          </a:p>
        </p:txBody>
      </p:sp>
      <p:sp>
        <p:nvSpPr>
          <p:cNvPr id="35" name="Trapezoid 34">
            <a:extLst>
              <a:ext uri="{FF2B5EF4-FFF2-40B4-BE49-F238E27FC236}">
                <a16:creationId xmlns:a16="http://schemas.microsoft.com/office/drawing/2014/main" id="{004B86E9-9E67-580D-4B0F-C666F954C02E}"/>
              </a:ext>
            </a:extLst>
          </p:cNvPr>
          <p:cNvSpPr/>
          <p:nvPr/>
        </p:nvSpPr>
        <p:spPr>
          <a:xfrm rot="5400000">
            <a:off x="7041248" y="2078126"/>
            <a:ext cx="2036354" cy="1399097"/>
          </a:xfrm>
          <a:prstGeom prst="trapezoid">
            <a:avLst>
              <a:gd name="adj" fmla="val 36655"/>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04CCA0D-34D3-DD0B-C88F-154BBD1936C2}"/>
              </a:ext>
            </a:extLst>
          </p:cNvPr>
          <p:cNvGrpSpPr/>
          <p:nvPr/>
        </p:nvGrpSpPr>
        <p:grpSpPr>
          <a:xfrm>
            <a:off x="4097054" y="1397929"/>
            <a:ext cx="2387008" cy="2911916"/>
            <a:chOff x="8464675" y="1903625"/>
            <a:chExt cx="2401185" cy="2939173"/>
          </a:xfrm>
        </p:grpSpPr>
        <p:pic>
          <p:nvPicPr>
            <p:cNvPr id="86" name="Picture 4">
              <a:extLst>
                <a:ext uri="{FF2B5EF4-FFF2-40B4-BE49-F238E27FC236}">
                  <a16:creationId xmlns:a16="http://schemas.microsoft.com/office/drawing/2014/main" id="{91C3ABF7-382B-3A8F-4D12-34071393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190362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a:extLst>
                <a:ext uri="{FF2B5EF4-FFF2-40B4-BE49-F238E27FC236}">
                  <a16:creationId xmlns:a16="http://schemas.microsoft.com/office/drawing/2014/main" id="{38CEA048-85AA-5AC8-A0A2-18E91F77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2689741"/>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4EE7BC4B-BEAE-2437-2AC8-0A173203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3474972"/>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a:extLst>
                <a:ext uri="{FF2B5EF4-FFF2-40B4-BE49-F238E27FC236}">
                  <a16:creationId xmlns:a16="http://schemas.microsoft.com/office/drawing/2014/main" id="{58C574FE-1423-2906-E12D-664A06D2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75" y="4256236"/>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EC8CFA9B-7B33-54FA-6729-4EA6F9FE1737}"/>
                </a:ext>
              </a:extLst>
            </p:cNvPr>
            <p:cNvSpPr/>
            <p:nvPr/>
          </p:nvSpPr>
          <p:spPr>
            <a:xfrm>
              <a:off x="10578779" y="21553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B3008D-593C-7C5C-DE37-D7EAADCA739F}"/>
                </a:ext>
              </a:extLst>
            </p:cNvPr>
            <p:cNvSpPr/>
            <p:nvPr/>
          </p:nvSpPr>
          <p:spPr>
            <a:xfrm>
              <a:off x="10575236" y="268974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557CA5E-D65D-0C3A-7869-B2A8D8E3C932}"/>
                </a:ext>
              </a:extLst>
            </p:cNvPr>
            <p:cNvSpPr/>
            <p:nvPr/>
          </p:nvSpPr>
          <p:spPr>
            <a:xfrm>
              <a:off x="10575237" y="324138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101CEF8-142C-75BF-EE55-BCDE22284991}"/>
                </a:ext>
              </a:extLst>
            </p:cNvPr>
            <p:cNvSpPr/>
            <p:nvPr/>
          </p:nvSpPr>
          <p:spPr>
            <a:xfrm>
              <a:off x="10589413" y="379302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76CA394-F563-28BE-B2CF-BDD4EAA8BDC1}"/>
                </a:ext>
              </a:extLst>
            </p:cNvPr>
            <p:cNvSpPr/>
            <p:nvPr/>
          </p:nvSpPr>
          <p:spPr>
            <a:xfrm>
              <a:off x="10575237" y="4344661"/>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EEDE0E7-AADD-10BD-427C-A1DD0B82E2AA}"/>
                </a:ext>
              </a:extLst>
            </p:cNvPr>
            <p:cNvCxnSpPr>
              <a:stCxn id="86" idx="3"/>
              <a:endCxn id="90" idx="2"/>
            </p:cNvCxnSpPr>
            <p:nvPr/>
          </p:nvCxnSpPr>
          <p:spPr>
            <a:xfrm>
              <a:off x="9051237" y="2196906"/>
              <a:ext cx="1527542" cy="107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F6EE59F-784C-0203-3B08-980FB9129468}"/>
                </a:ext>
              </a:extLst>
            </p:cNvPr>
            <p:cNvCxnSpPr>
              <a:cxnSpLocks/>
              <a:stCxn id="87" idx="3"/>
              <a:endCxn id="92" idx="2"/>
            </p:cNvCxnSpPr>
            <p:nvPr/>
          </p:nvCxnSpPr>
          <p:spPr>
            <a:xfrm>
              <a:off x="9051237" y="2983022"/>
              <a:ext cx="1524000" cy="40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81E6143-45C0-0388-6C76-E904D17041BC}"/>
                </a:ext>
              </a:extLst>
            </p:cNvPr>
            <p:cNvCxnSpPr>
              <a:stCxn id="87" idx="3"/>
              <a:endCxn id="93" idx="2"/>
            </p:cNvCxnSpPr>
            <p:nvPr/>
          </p:nvCxnSpPr>
          <p:spPr>
            <a:xfrm>
              <a:off x="9051237" y="2983022"/>
              <a:ext cx="1538176" cy="958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7864A2-4CE2-50CB-6DE7-0FA0AEDDDDE7}"/>
                </a:ext>
              </a:extLst>
            </p:cNvPr>
            <p:cNvCxnSpPr>
              <a:stCxn id="86" idx="3"/>
              <a:endCxn id="93" idx="2"/>
            </p:cNvCxnSpPr>
            <p:nvPr/>
          </p:nvCxnSpPr>
          <p:spPr>
            <a:xfrm>
              <a:off x="9051237" y="2196906"/>
              <a:ext cx="1538176" cy="1744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DD1C7B3-24C2-C341-82CE-94F903FEBC7D}"/>
                </a:ext>
              </a:extLst>
            </p:cNvPr>
            <p:cNvCxnSpPr>
              <a:stCxn id="89" idx="3"/>
              <a:endCxn id="94" idx="2"/>
            </p:cNvCxnSpPr>
            <p:nvPr/>
          </p:nvCxnSpPr>
          <p:spPr>
            <a:xfrm flipV="1">
              <a:off x="9051237" y="4493517"/>
              <a:ext cx="1524000" cy="5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EBC9A19-873C-7529-6226-7D0782BCC675}"/>
                </a:ext>
              </a:extLst>
            </p:cNvPr>
            <p:cNvCxnSpPr>
              <a:stCxn id="88" idx="3"/>
              <a:endCxn id="94" idx="2"/>
            </p:cNvCxnSpPr>
            <p:nvPr/>
          </p:nvCxnSpPr>
          <p:spPr>
            <a:xfrm>
              <a:off x="9051237" y="3768253"/>
              <a:ext cx="1524000" cy="725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B99EDC-2CC8-454A-BEF6-D82D6E5A3C96}"/>
                </a:ext>
              </a:extLst>
            </p:cNvPr>
            <p:cNvCxnSpPr>
              <a:stCxn id="88" idx="3"/>
              <a:endCxn id="91" idx="2"/>
            </p:cNvCxnSpPr>
            <p:nvPr/>
          </p:nvCxnSpPr>
          <p:spPr>
            <a:xfrm flipV="1">
              <a:off x="9051237" y="2838597"/>
              <a:ext cx="1523999" cy="929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76F8FD0-FE00-56B9-2F72-595DDD63ABB9}"/>
                </a:ext>
              </a:extLst>
            </p:cNvPr>
            <p:cNvCxnSpPr>
              <a:stCxn id="87" idx="3"/>
              <a:endCxn id="90" idx="2"/>
            </p:cNvCxnSpPr>
            <p:nvPr/>
          </p:nvCxnSpPr>
          <p:spPr>
            <a:xfrm flipV="1">
              <a:off x="9051237" y="2304240"/>
              <a:ext cx="1527542" cy="6787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473B9F5-F64A-C8CE-FDE2-B556D88821AA}"/>
              </a:ext>
            </a:extLst>
          </p:cNvPr>
          <p:cNvGrpSpPr/>
          <p:nvPr/>
        </p:nvGrpSpPr>
        <p:grpSpPr>
          <a:xfrm>
            <a:off x="9381922" y="1275410"/>
            <a:ext cx="2401185" cy="3107004"/>
            <a:chOff x="8884567" y="2140928"/>
            <a:chExt cx="2401185" cy="2939173"/>
          </a:xfrm>
        </p:grpSpPr>
        <p:pic>
          <p:nvPicPr>
            <p:cNvPr id="104" name="Picture 4">
              <a:extLst>
                <a:ext uri="{FF2B5EF4-FFF2-40B4-BE49-F238E27FC236}">
                  <a16:creationId xmlns:a16="http://schemas.microsoft.com/office/drawing/2014/main" id="{95A84436-92FF-EA2A-5BAD-5AD48EC0F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140928"/>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3AB94C4F-2FD9-5F7C-6C5D-083FF26BA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2927044"/>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a:extLst>
                <a:ext uri="{FF2B5EF4-FFF2-40B4-BE49-F238E27FC236}">
                  <a16:creationId xmlns:a16="http://schemas.microsoft.com/office/drawing/2014/main" id="{20E79550-6F41-BFC8-F6C7-53EAECE9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3712275"/>
              <a:ext cx="586562" cy="58656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C17DA940-F829-9BD9-4BEF-FAD1BACD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567" y="4493539"/>
              <a:ext cx="586562" cy="586562"/>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7AAEB49B-E7A0-B3EC-B6C3-E5CE824B8012}"/>
                </a:ext>
              </a:extLst>
            </p:cNvPr>
            <p:cNvSpPr/>
            <p:nvPr/>
          </p:nvSpPr>
          <p:spPr>
            <a:xfrm>
              <a:off x="10998671" y="2392687"/>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FDD4249-C42D-FE0B-CD84-05E5EB77A1D6}"/>
                </a:ext>
              </a:extLst>
            </p:cNvPr>
            <p:cNvSpPr/>
            <p:nvPr/>
          </p:nvSpPr>
          <p:spPr>
            <a:xfrm>
              <a:off x="10995128" y="292704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DA83EE3-333F-18D2-7462-20951DF79BF9}"/>
                </a:ext>
              </a:extLst>
            </p:cNvPr>
            <p:cNvSpPr/>
            <p:nvPr/>
          </p:nvSpPr>
          <p:spPr>
            <a:xfrm>
              <a:off x="10995129" y="347868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D13F950-BB8D-F0C7-7CF0-A78710B21F89}"/>
                </a:ext>
              </a:extLst>
            </p:cNvPr>
            <p:cNvSpPr/>
            <p:nvPr/>
          </p:nvSpPr>
          <p:spPr>
            <a:xfrm>
              <a:off x="11009305" y="403032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310B3B2-0AA6-7A99-0E36-04E1374E0C2A}"/>
                </a:ext>
              </a:extLst>
            </p:cNvPr>
            <p:cNvSpPr/>
            <p:nvPr/>
          </p:nvSpPr>
          <p:spPr>
            <a:xfrm>
              <a:off x="10995129" y="4581964"/>
              <a:ext cx="276447" cy="297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EE2CAFEA-2BF5-5C2E-D37D-004A2DEFDBC9}"/>
                </a:ext>
              </a:extLst>
            </p:cNvPr>
            <p:cNvCxnSpPr>
              <a:cxnSpLocks/>
              <a:stCxn id="104" idx="3"/>
              <a:endCxn id="109" idx="2"/>
            </p:cNvCxnSpPr>
            <p:nvPr/>
          </p:nvCxnSpPr>
          <p:spPr>
            <a:xfrm>
              <a:off x="9471129" y="2434209"/>
              <a:ext cx="1523999" cy="64169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3C67E85-B666-BA38-D775-6399B91666EF}"/>
                </a:ext>
              </a:extLst>
            </p:cNvPr>
            <p:cNvCxnSpPr>
              <a:cxnSpLocks/>
              <a:stCxn id="104" idx="3"/>
              <a:endCxn id="110" idx="2"/>
            </p:cNvCxnSpPr>
            <p:nvPr/>
          </p:nvCxnSpPr>
          <p:spPr>
            <a:xfrm>
              <a:off x="9471129" y="2434209"/>
              <a:ext cx="1524000" cy="119333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EB3666-C172-D42E-5F2A-EB05232B4C77}"/>
                </a:ext>
              </a:extLst>
            </p:cNvPr>
            <p:cNvCxnSpPr>
              <a:cxnSpLocks/>
              <a:stCxn id="104" idx="3"/>
              <a:endCxn id="112" idx="2"/>
            </p:cNvCxnSpPr>
            <p:nvPr/>
          </p:nvCxnSpPr>
          <p:spPr>
            <a:xfrm>
              <a:off x="9471129" y="2434209"/>
              <a:ext cx="1524000" cy="22966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2534D0-854B-4BA7-99D4-FBDC7B6EAE8C}"/>
                </a:ext>
              </a:extLst>
            </p:cNvPr>
            <p:cNvCxnSpPr>
              <a:cxnSpLocks/>
              <a:stCxn id="105" idx="3"/>
              <a:endCxn id="109" idx="2"/>
            </p:cNvCxnSpPr>
            <p:nvPr/>
          </p:nvCxnSpPr>
          <p:spPr>
            <a:xfrm flipV="1">
              <a:off x="9471129" y="3075900"/>
              <a:ext cx="1523999" cy="144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2E5168D-098C-B95D-8439-2AB6D3FC8315}"/>
                </a:ext>
              </a:extLst>
            </p:cNvPr>
            <p:cNvCxnSpPr>
              <a:cxnSpLocks/>
              <a:stCxn id="105" idx="3"/>
              <a:endCxn id="112" idx="2"/>
            </p:cNvCxnSpPr>
            <p:nvPr/>
          </p:nvCxnSpPr>
          <p:spPr>
            <a:xfrm>
              <a:off x="9471129" y="3220325"/>
              <a:ext cx="1524000" cy="15104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AF93D6-D5FC-E940-5E28-D9A3C8C9A750}"/>
                </a:ext>
              </a:extLst>
            </p:cNvPr>
            <p:cNvCxnSpPr>
              <a:cxnSpLocks/>
              <a:stCxn id="106" idx="3"/>
              <a:endCxn id="108" idx="2"/>
            </p:cNvCxnSpPr>
            <p:nvPr/>
          </p:nvCxnSpPr>
          <p:spPr>
            <a:xfrm flipV="1">
              <a:off x="9471129" y="2541543"/>
              <a:ext cx="1527542" cy="146401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90DA34-2AEE-ED20-B4F4-20A7DABD8D98}"/>
                </a:ext>
              </a:extLst>
            </p:cNvPr>
            <p:cNvCxnSpPr>
              <a:cxnSpLocks/>
              <a:stCxn id="106" idx="3"/>
              <a:endCxn id="110" idx="2"/>
            </p:cNvCxnSpPr>
            <p:nvPr/>
          </p:nvCxnSpPr>
          <p:spPr>
            <a:xfrm flipV="1">
              <a:off x="9471129" y="3627540"/>
              <a:ext cx="1524000" cy="3780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BCE9C19-E848-C643-B603-C150AC010CBE}"/>
                </a:ext>
              </a:extLst>
            </p:cNvPr>
            <p:cNvCxnSpPr>
              <a:cxnSpLocks/>
              <a:stCxn id="106" idx="3"/>
              <a:endCxn id="111" idx="2"/>
            </p:cNvCxnSpPr>
            <p:nvPr/>
          </p:nvCxnSpPr>
          <p:spPr>
            <a:xfrm>
              <a:off x="9471129" y="4005556"/>
              <a:ext cx="1538176" cy="17362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6DBE285-81FF-5296-50CD-E06F0A2B1C94}"/>
                </a:ext>
              </a:extLst>
            </p:cNvPr>
            <p:cNvCxnSpPr>
              <a:cxnSpLocks/>
              <a:stCxn id="107" idx="3"/>
              <a:endCxn id="108" idx="2"/>
            </p:cNvCxnSpPr>
            <p:nvPr/>
          </p:nvCxnSpPr>
          <p:spPr>
            <a:xfrm flipV="1">
              <a:off x="9471129" y="2541543"/>
              <a:ext cx="1527542" cy="224527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85E212-4CAC-EE6C-625F-5A8C2A6EC715}"/>
                </a:ext>
              </a:extLst>
            </p:cNvPr>
            <p:cNvCxnSpPr>
              <a:cxnSpLocks/>
              <a:stCxn id="107" idx="3"/>
              <a:endCxn id="109" idx="2"/>
            </p:cNvCxnSpPr>
            <p:nvPr/>
          </p:nvCxnSpPr>
          <p:spPr>
            <a:xfrm flipV="1">
              <a:off x="9471129" y="3075900"/>
              <a:ext cx="1523999" cy="171092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9B7B84-4A93-F012-6E18-A8496F22A4E4}"/>
                </a:ext>
              </a:extLst>
            </p:cNvPr>
            <p:cNvCxnSpPr>
              <a:cxnSpLocks/>
              <a:stCxn id="107" idx="3"/>
              <a:endCxn id="110" idx="2"/>
            </p:cNvCxnSpPr>
            <p:nvPr/>
          </p:nvCxnSpPr>
          <p:spPr>
            <a:xfrm flipV="1">
              <a:off x="9471129" y="3627540"/>
              <a:ext cx="1524000" cy="11592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765210E-32D9-D289-8C29-D441B5A7F110}"/>
                </a:ext>
              </a:extLst>
            </p:cNvPr>
            <p:cNvCxnSpPr>
              <a:cxnSpLocks/>
              <a:stCxn id="107" idx="3"/>
              <a:endCxn id="111" idx="2"/>
            </p:cNvCxnSpPr>
            <p:nvPr/>
          </p:nvCxnSpPr>
          <p:spPr>
            <a:xfrm flipV="1">
              <a:off x="9471129" y="4179180"/>
              <a:ext cx="1538176" cy="6076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7" name="Table 156">
            <a:extLst>
              <a:ext uri="{FF2B5EF4-FFF2-40B4-BE49-F238E27FC236}">
                <a16:creationId xmlns:a16="http://schemas.microsoft.com/office/drawing/2014/main" id="{9A342403-9AC4-48E0-A9D6-D79B544305B7}"/>
              </a:ext>
            </a:extLst>
          </p:cNvPr>
          <p:cNvGraphicFramePr>
            <a:graphicFrameLocks noGrp="1"/>
          </p:cNvGraphicFramePr>
          <p:nvPr/>
        </p:nvGraphicFramePr>
        <p:xfrm>
          <a:off x="202646" y="1964787"/>
          <a:ext cx="3376801" cy="1828800"/>
        </p:xfrm>
        <a:graphic>
          <a:graphicData uri="http://schemas.openxmlformats.org/drawingml/2006/table">
            <a:tbl>
              <a:tblPr firstRow="1" bandRow="1">
                <a:tableStyleId>{5C22544A-7EE6-4342-B048-85BDC9FD1C3A}</a:tableStyleId>
              </a:tblPr>
              <a:tblGrid>
                <a:gridCol w="562800">
                  <a:extLst>
                    <a:ext uri="{9D8B030D-6E8A-4147-A177-3AD203B41FA5}">
                      <a16:colId xmlns:a16="http://schemas.microsoft.com/office/drawing/2014/main" val="2228832143"/>
                    </a:ext>
                  </a:extLst>
                </a:gridCol>
                <a:gridCol w="562800">
                  <a:extLst>
                    <a:ext uri="{9D8B030D-6E8A-4147-A177-3AD203B41FA5}">
                      <a16:colId xmlns:a16="http://schemas.microsoft.com/office/drawing/2014/main" val="3875997660"/>
                    </a:ext>
                  </a:extLst>
                </a:gridCol>
                <a:gridCol w="564418">
                  <a:extLst>
                    <a:ext uri="{9D8B030D-6E8A-4147-A177-3AD203B41FA5}">
                      <a16:colId xmlns:a16="http://schemas.microsoft.com/office/drawing/2014/main" val="3576639788"/>
                    </a:ext>
                  </a:extLst>
                </a:gridCol>
                <a:gridCol w="592374">
                  <a:extLst>
                    <a:ext uri="{9D8B030D-6E8A-4147-A177-3AD203B41FA5}">
                      <a16:colId xmlns:a16="http://schemas.microsoft.com/office/drawing/2014/main" val="1784430115"/>
                    </a:ext>
                  </a:extLst>
                </a:gridCol>
                <a:gridCol w="513390">
                  <a:extLst>
                    <a:ext uri="{9D8B030D-6E8A-4147-A177-3AD203B41FA5}">
                      <a16:colId xmlns:a16="http://schemas.microsoft.com/office/drawing/2014/main" val="1086777175"/>
                    </a:ext>
                  </a:extLst>
                </a:gridCol>
                <a:gridCol w="581019">
                  <a:extLst>
                    <a:ext uri="{9D8B030D-6E8A-4147-A177-3AD203B41FA5}">
                      <a16:colId xmlns:a16="http://schemas.microsoft.com/office/drawing/2014/main" val="630665239"/>
                    </a:ext>
                  </a:extLst>
                </a:gridCol>
              </a:tblGrid>
              <a:tr h="177867">
                <a:tc>
                  <a:txBody>
                    <a:bodyPr/>
                    <a:lstStyle/>
                    <a:p>
                      <a:endParaRPr lang="en-US"/>
                    </a:p>
                  </a:txBody>
                  <a:tcPr/>
                </a:tc>
                <a:tc>
                  <a:txBody>
                    <a:bodyPr/>
                    <a:lstStyle/>
                    <a:p>
                      <a:r>
                        <a:rPr lang="de-DE"/>
                        <a:t>I 1</a:t>
                      </a:r>
                      <a:endParaRPr lang="en-US"/>
                    </a:p>
                  </a:txBody>
                  <a:tcPr/>
                </a:tc>
                <a:tc>
                  <a:txBody>
                    <a:bodyPr/>
                    <a:lstStyle/>
                    <a:p>
                      <a:r>
                        <a:rPr lang="de-DE"/>
                        <a:t>I 2</a:t>
                      </a:r>
                      <a:endParaRPr lang="en-US"/>
                    </a:p>
                  </a:txBody>
                  <a:tcPr/>
                </a:tc>
                <a:tc>
                  <a:txBody>
                    <a:bodyPr/>
                    <a:lstStyle/>
                    <a:p>
                      <a:r>
                        <a:rPr lang="de-DE"/>
                        <a:t>I 3</a:t>
                      </a:r>
                      <a:endParaRPr lang="en-US"/>
                    </a:p>
                  </a:txBody>
                  <a:tcPr/>
                </a:tc>
                <a:tc>
                  <a:txBody>
                    <a:bodyPr/>
                    <a:lstStyle/>
                    <a:p>
                      <a:r>
                        <a:rPr lang="de-DE"/>
                        <a:t>I 4</a:t>
                      </a:r>
                      <a:endParaRPr lang="en-US"/>
                    </a:p>
                  </a:txBody>
                  <a:tcPr/>
                </a:tc>
                <a:tc>
                  <a:txBody>
                    <a:bodyPr/>
                    <a:lstStyle/>
                    <a:p>
                      <a:r>
                        <a:rPr lang="de-DE"/>
                        <a:t>I 5</a:t>
                      </a:r>
                      <a:endParaRPr lang="en-US"/>
                    </a:p>
                  </a:txBody>
                  <a:tcPr/>
                </a:tc>
                <a:extLst>
                  <a:ext uri="{0D108BD9-81ED-4DB2-BD59-A6C34878D82A}">
                    <a16:rowId xmlns:a16="http://schemas.microsoft.com/office/drawing/2014/main" val="349187029"/>
                  </a:ext>
                </a:extLst>
              </a:tr>
              <a:tr h="311267">
                <a:tc>
                  <a:txBody>
                    <a:bodyPr/>
                    <a:lstStyle/>
                    <a:p>
                      <a:r>
                        <a:rPr lang="de-DE"/>
                        <a:t>U 1</a:t>
                      </a:r>
                      <a:endParaRPr lang="en-US"/>
                    </a:p>
                  </a:txBody>
                  <a:tcPr/>
                </a:tc>
                <a:tc>
                  <a:txBody>
                    <a:bodyPr/>
                    <a:lstStyle/>
                    <a:p>
                      <a:r>
                        <a:rPr lang="de-DE"/>
                        <a:t>5</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tc>
                  <a:txBody>
                    <a:bodyPr/>
                    <a:lstStyle/>
                    <a:p>
                      <a:endParaRPr lang="en-US"/>
                    </a:p>
                  </a:txBody>
                  <a:tcPr/>
                </a:tc>
                <a:extLst>
                  <a:ext uri="{0D108BD9-81ED-4DB2-BD59-A6C34878D82A}">
                    <a16:rowId xmlns:a16="http://schemas.microsoft.com/office/drawing/2014/main" val="1311326917"/>
                  </a:ext>
                </a:extLst>
              </a:tr>
              <a:tr h="311267">
                <a:tc>
                  <a:txBody>
                    <a:bodyPr/>
                    <a:lstStyle/>
                    <a:p>
                      <a:r>
                        <a:rPr lang="de-DE"/>
                        <a:t>U 2</a:t>
                      </a:r>
                      <a:endParaRPr lang="en-US"/>
                    </a:p>
                  </a:txBody>
                  <a:tcPr/>
                </a:tc>
                <a:tc>
                  <a:txBody>
                    <a:bodyPr/>
                    <a:lstStyle/>
                    <a:p>
                      <a:r>
                        <a:rPr lang="de-DE"/>
                        <a:t>4</a:t>
                      </a:r>
                      <a:endParaRPr lang="en-US"/>
                    </a:p>
                  </a:txBody>
                  <a:tcPr/>
                </a:tc>
                <a:tc>
                  <a:txBody>
                    <a:bodyPr/>
                    <a:lstStyle/>
                    <a:p>
                      <a:endParaRPr lang="en-US"/>
                    </a:p>
                  </a:txBody>
                  <a:tcPr/>
                </a:tc>
                <a:tc>
                  <a:txBody>
                    <a:bodyPr/>
                    <a:lstStyle/>
                    <a:p>
                      <a:r>
                        <a:rPr lang="de-DE"/>
                        <a:t>3</a:t>
                      </a:r>
                      <a:endParaRPr lang="en-US"/>
                    </a:p>
                  </a:txBody>
                  <a:tcPr/>
                </a:tc>
                <a:tc>
                  <a:txBody>
                    <a:bodyPr/>
                    <a:lstStyle/>
                    <a:p>
                      <a:r>
                        <a:rPr lang="de-DE"/>
                        <a:t>5</a:t>
                      </a:r>
                      <a:endParaRPr lang="en-US"/>
                    </a:p>
                  </a:txBody>
                  <a:tcPr/>
                </a:tc>
                <a:tc>
                  <a:txBody>
                    <a:bodyPr/>
                    <a:lstStyle/>
                    <a:p>
                      <a:endParaRPr lang="en-US"/>
                    </a:p>
                  </a:txBody>
                  <a:tcPr/>
                </a:tc>
                <a:extLst>
                  <a:ext uri="{0D108BD9-81ED-4DB2-BD59-A6C34878D82A}">
                    <a16:rowId xmlns:a16="http://schemas.microsoft.com/office/drawing/2014/main" val="1209089801"/>
                  </a:ext>
                </a:extLst>
              </a:tr>
              <a:tr h="311267">
                <a:tc>
                  <a:txBody>
                    <a:bodyPr/>
                    <a:lstStyle/>
                    <a:p>
                      <a:r>
                        <a:rPr lang="de-DE"/>
                        <a:t>U 3</a:t>
                      </a:r>
                      <a:endParaRPr lang="en-US"/>
                    </a:p>
                  </a:txBody>
                  <a:tcPr/>
                </a:tc>
                <a:tc>
                  <a:txBody>
                    <a:bodyPr/>
                    <a:lstStyle/>
                    <a:p>
                      <a:endParaRPr lang="en-US"/>
                    </a:p>
                  </a:txBody>
                  <a:tcPr/>
                </a:tc>
                <a:tc>
                  <a:txBody>
                    <a:bodyPr/>
                    <a:lstStyle/>
                    <a:p>
                      <a:r>
                        <a:rPr lang="de-DE"/>
                        <a:t>3</a:t>
                      </a:r>
                      <a:endParaRPr lang="en-US"/>
                    </a:p>
                  </a:txBody>
                  <a:tcPr/>
                </a:tc>
                <a:tc>
                  <a:txBody>
                    <a:bodyPr/>
                    <a:lstStyle/>
                    <a:p>
                      <a:endParaRPr lang="en-US"/>
                    </a:p>
                  </a:txBody>
                  <a:tcPr/>
                </a:tc>
                <a:tc>
                  <a:txBody>
                    <a:bodyPr/>
                    <a:lstStyle/>
                    <a:p>
                      <a:endParaRPr lang="en-US"/>
                    </a:p>
                  </a:txBody>
                  <a:tcPr/>
                </a:tc>
                <a:tc>
                  <a:txBody>
                    <a:bodyPr/>
                    <a:lstStyle/>
                    <a:p>
                      <a:r>
                        <a:rPr lang="de-DE"/>
                        <a:t>4</a:t>
                      </a:r>
                      <a:endParaRPr lang="en-US"/>
                    </a:p>
                  </a:txBody>
                  <a:tcPr/>
                </a:tc>
                <a:extLst>
                  <a:ext uri="{0D108BD9-81ED-4DB2-BD59-A6C34878D82A}">
                    <a16:rowId xmlns:a16="http://schemas.microsoft.com/office/drawing/2014/main" val="1112476555"/>
                  </a:ext>
                </a:extLst>
              </a:tr>
              <a:tr h="311267">
                <a:tc>
                  <a:txBody>
                    <a:bodyPr/>
                    <a:lstStyle/>
                    <a:p>
                      <a:r>
                        <a:rPr lang="de-DE"/>
                        <a:t>U 4</a:t>
                      </a:r>
                      <a:endParaRPr lang="en-US"/>
                    </a:p>
                  </a:txBody>
                  <a:tcPr/>
                </a:tc>
                <a:tc>
                  <a:txBody>
                    <a:bodyPr/>
                    <a:lstStyle/>
                    <a:p>
                      <a:r>
                        <a:rPr lang="de-DE"/>
                        <a:t>1</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7049508"/>
                  </a:ext>
                </a:extLst>
              </a:tr>
            </a:tbl>
          </a:graphicData>
        </a:graphic>
      </p:graphicFrame>
      <p:sp>
        <p:nvSpPr>
          <p:cNvPr id="159" name="TextBox 158">
            <a:extLst>
              <a:ext uri="{FF2B5EF4-FFF2-40B4-BE49-F238E27FC236}">
                <a16:creationId xmlns:a16="http://schemas.microsoft.com/office/drawing/2014/main" id="{FE24E72F-4E66-EE47-CC20-B54410EF116D}"/>
              </a:ext>
            </a:extLst>
          </p:cNvPr>
          <p:cNvSpPr txBox="1"/>
          <p:nvPr/>
        </p:nvSpPr>
        <p:spPr>
          <a:xfrm>
            <a:off x="7359876" y="2321935"/>
            <a:ext cx="1524000" cy="923330"/>
          </a:xfrm>
          <a:prstGeom prst="rect">
            <a:avLst/>
          </a:prstGeom>
          <a:noFill/>
        </p:spPr>
        <p:txBody>
          <a:bodyPr wrap="square" rtlCol="0">
            <a:spAutoFit/>
          </a:bodyPr>
          <a:lstStyle/>
          <a:p>
            <a:r>
              <a:rPr lang="de-DE"/>
              <a:t>Graph Auto-encoder (GAE)</a:t>
            </a:r>
            <a:endParaRPr lang="en-US"/>
          </a:p>
        </p:txBody>
      </p:sp>
      <p:sp>
        <p:nvSpPr>
          <p:cNvPr id="160" name="TextBox 159">
            <a:extLst>
              <a:ext uri="{FF2B5EF4-FFF2-40B4-BE49-F238E27FC236}">
                <a16:creationId xmlns:a16="http://schemas.microsoft.com/office/drawing/2014/main" id="{F074507D-9132-8B19-D7ED-AD80C9D5D444}"/>
              </a:ext>
            </a:extLst>
          </p:cNvPr>
          <p:cNvSpPr txBox="1"/>
          <p:nvPr/>
        </p:nvSpPr>
        <p:spPr>
          <a:xfrm>
            <a:off x="202646" y="4113139"/>
            <a:ext cx="2227576" cy="646331"/>
          </a:xfrm>
          <a:prstGeom prst="rect">
            <a:avLst/>
          </a:prstGeom>
          <a:noFill/>
        </p:spPr>
        <p:txBody>
          <a:bodyPr wrap="square" rtlCol="0">
            <a:spAutoFit/>
          </a:bodyPr>
          <a:lstStyle/>
          <a:p>
            <a:r>
              <a:rPr lang="de-DE"/>
              <a:t>User-Item Interaction Matrix </a:t>
            </a:r>
            <a:endParaRPr lang="en-US"/>
          </a:p>
        </p:txBody>
      </p:sp>
      <p:sp>
        <p:nvSpPr>
          <p:cNvPr id="161" name="TextBox 160">
            <a:extLst>
              <a:ext uri="{FF2B5EF4-FFF2-40B4-BE49-F238E27FC236}">
                <a16:creationId xmlns:a16="http://schemas.microsoft.com/office/drawing/2014/main" id="{4543A8B9-1E6C-3F9C-A32C-9EE7BD20D62E}"/>
              </a:ext>
            </a:extLst>
          </p:cNvPr>
          <p:cNvSpPr txBox="1"/>
          <p:nvPr/>
        </p:nvSpPr>
        <p:spPr>
          <a:xfrm>
            <a:off x="4031889" y="4531628"/>
            <a:ext cx="2227576" cy="369332"/>
          </a:xfrm>
          <a:prstGeom prst="rect">
            <a:avLst/>
          </a:prstGeom>
          <a:noFill/>
        </p:spPr>
        <p:txBody>
          <a:bodyPr wrap="square" rtlCol="0">
            <a:spAutoFit/>
          </a:bodyPr>
          <a:lstStyle/>
          <a:p>
            <a:r>
              <a:rPr lang="de-DE"/>
              <a:t>Bipartite Graph </a:t>
            </a:r>
            <a:endParaRPr lang="en-US"/>
          </a:p>
        </p:txBody>
      </p:sp>
      <p:sp>
        <p:nvSpPr>
          <p:cNvPr id="162" name="TextBox 161">
            <a:extLst>
              <a:ext uri="{FF2B5EF4-FFF2-40B4-BE49-F238E27FC236}">
                <a16:creationId xmlns:a16="http://schemas.microsoft.com/office/drawing/2014/main" id="{9E13D0B1-2259-B26D-FFA1-E4315F52B373}"/>
              </a:ext>
            </a:extLst>
          </p:cNvPr>
          <p:cNvSpPr txBox="1"/>
          <p:nvPr/>
        </p:nvSpPr>
        <p:spPr>
          <a:xfrm>
            <a:off x="7092918" y="4580633"/>
            <a:ext cx="2227576" cy="1200329"/>
          </a:xfrm>
          <a:prstGeom prst="rect">
            <a:avLst/>
          </a:prstGeom>
          <a:noFill/>
        </p:spPr>
        <p:txBody>
          <a:bodyPr wrap="square" rtlCol="0">
            <a:spAutoFit/>
          </a:bodyPr>
          <a:lstStyle/>
          <a:p>
            <a:r>
              <a:rPr lang="de-DE"/>
              <a:t>GAE </a:t>
            </a:r>
            <a:r>
              <a:rPr lang="de-DE" err="1"/>
              <a:t>to</a:t>
            </a:r>
            <a:r>
              <a:rPr lang="de-DE"/>
              <a:t> </a:t>
            </a:r>
            <a:r>
              <a:rPr lang="de-DE" err="1"/>
              <a:t>learn</a:t>
            </a:r>
            <a:r>
              <a:rPr lang="de-DE"/>
              <a:t> </a:t>
            </a:r>
            <a:r>
              <a:rPr lang="de-DE" err="1"/>
              <a:t>low</a:t>
            </a:r>
            <a:r>
              <a:rPr lang="de-DE"/>
              <a:t>-dimensional </a:t>
            </a:r>
            <a:r>
              <a:rPr lang="de-DE" err="1"/>
              <a:t>embeddings</a:t>
            </a:r>
            <a:r>
              <a:rPr lang="de-DE"/>
              <a:t> </a:t>
            </a:r>
            <a:r>
              <a:rPr lang="de-DE" err="1"/>
              <a:t>based</a:t>
            </a:r>
            <a:r>
              <a:rPr lang="de-DE"/>
              <a:t> </a:t>
            </a:r>
            <a:r>
              <a:rPr lang="de-DE" err="1"/>
              <a:t>message-passing</a:t>
            </a:r>
            <a:r>
              <a:rPr lang="de-DE"/>
              <a:t> </a:t>
            </a:r>
            <a:endParaRPr lang="en-US"/>
          </a:p>
        </p:txBody>
      </p:sp>
      <p:sp>
        <p:nvSpPr>
          <p:cNvPr id="163" name="TextBox 162">
            <a:extLst>
              <a:ext uri="{FF2B5EF4-FFF2-40B4-BE49-F238E27FC236}">
                <a16:creationId xmlns:a16="http://schemas.microsoft.com/office/drawing/2014/main" id="{5335E8F8-C1E9-E72E-8880-51F5E5242C71}"/>
              </a:ext>
            </a:extLst>
          </p:cNvPr>
          <p:cNvSpPr txBox="1"/>
          <p:nvPr/>
        </p:nvSpPr>
        <p:spPr>
          <a:xfrm>
            <a:off x="9585477" y="4574623"/>
            <a:ext cx="2662220" cy="1200329"/>
          </a:xfrm>
          <a:prstGeom prst="rect">
            <a:avLst/>
          </a:prstGeom>
          <a:noFill/>
        </p:spPr>
        <p:txBody>
          <a:bodyPr wrap="square" rtlCol="0">
            <a:spAutoFit/>
          </a:bodyPr>
          <a:lstStyle/>
          <a:p>
            <a:r>
              <a:rPr lang="de-DE"/>
              <a:t>Link </a:t>
            </a:r>
            <a:r>
              <a:rPr lang="de-DE" err="1"/>
              <a:t>Prediction</a:t>
            </a:r>
            <a:r>
              <a:rPr lang="de-DE"/>
              <a:t> </a:t>
            </a:r>
            <a:r>
              <a:rPr lang="de-DE" err="1"/>
              <a:t>for</a:t>
            </a:r>
            <a:r>
              <a:rPr lang="de-DE"/>
              <a:t> </a:t>
            </a:r>
            <a:r>
              <a:rPr lang="de-DE" err="1"/>
              <a:t>preference</a:t>
            </a:r>
            <a:r>
              <a:rPr lang="de-DE"/>
              <a:t> </a:t>
            </a:r>
            <a:r>
              <a:rPr lang="de-DE" err="1"/>
              <a:t>scores</a:t>
            </a:r>
            <a:r>
              <a:rPr lang="de-DE"/>
              <a:t> </a:t>
            </a:r>
            <a:r>
              <a:rPr lang="de-DE" err="1"/>
              <a:t>between</a:t>
            </a:r>
            <a:r>
              <a:rPr lang="de-DE"/>
              <a:t> </a:t>
            </a:r>
            <a:r>
              <a:rPr lang="de-DE" err="1"/>
              <a:t>users</a:t>
            </a:r>
            <a:r>
              <a:rPr lang="de-DE"/>
              <a:t> and </a:t>
            </a:r>
            <a:r>
              <a:rPr lang="de-DE" err="1"/>
              <a:t>items</a:t>
            </a:r>
            <a:endParaRPr lang="en-US"/>
          </a:p>
        </p:txBody>
      </p:sp>
      <p:sp>
        <p:nvSpPr>
          <p:cNvPr id="164" name="Rectangle 163">
            <a:extLst>
              <a:ext uri="{FF2B5EF4-FFF2-40B4-BE49-F238E27FC236}">
                <a16:creationId xmlns:a16="http://schemas.microsoft.com/office/drawing/2014/main" id="{8835444B-FDF0-DA45-DBDC-01EE08A73F69}"/>
              </a:ext>
            </a:extLst>
          </p:cNvPr>
          <p:cNvSpPr/>
          <p:nvPr/>
        </p:nvSpPr>
        <p:spPr>
          <a:xfrm>
            <a:off x="3954222" y="1268468"/>
            <a:ext cx="2876425"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03767B9-DEB8-D50F-DE4C-810BFE5819E3}"/>
              </a:ext>
            </a:extLst>
          </p:cNvPr>
          <p:cNvSpPr/>
          <p:nvPr/>
        </p:nvSpPr>
        <p:spPr>
          <a:xfrm>
            <a:off x="7092918" y="1280015"/>
            <a:ext cx="1928326"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D0C9412-2FF6-54AF-2980-336831C27EDB}"/>
              </a:ext>
            </a:extLst>
          </p:cNvPr>
          <p:cNvSpPr/>
          <p:nvPr/>
        </p:nvSpPr>
        <p:spPr>
          <a:xfrm>
            <a:off x="9316063" y="1280015"/>
            <a:ext cx="2662220" cy="316479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7E824B2D-0015-EB1A-DC23-6FF8DD7F27DD}"/>
              </a:ext>
            </a:extLst>
          </p:cNvPr>
          <p:cNvCxnSpPr>
            <a:cxnSpLocks/>
            <a:stCxn id="164" idx="3"/>
            <a:endCxn id="165" idx="1"/>
          </p:cNvCxnSpPr>
          <p:nvPr/>
        </p:nvCxnSpPr>
        <p:spPr>
          <a:xfrm>
            <a:off x="6830647" y="2850867"/>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22C6A7D-A499-9387-887B-E900780AE1E4}"/>
              </a:ext>
            </a:extLst>
          </p:cNvPr>
          <p:cNvCxnSpPr/>
          <p:nvPr/>
        </p:nvCxnSpPr>
        <p:spPr>
          <a:xfrm>
            <a:off x="9019698" y="2849714"/>
            <a:ext cx="262271" cy="115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89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B84736-6DB4-535F-82E7-46811873FA79}"/>
              </a:ext>
            </a:extLst>
          </p:cNvPr>
          <p:cNvSpPr>
            <a:spLocks noGrp="1"/>
          </p:cNvSpPr>
          <p:nvPr>
            <p:ph idx="1"/>
          </p:nvPr>
        </p:nvSpPr>
        <p:spPr/>
        <p:txBody>
          <a:bodyPr/>
          <a:lstStyle/>
          <a:p>
            <a:pPr marL="342900" indent="-342900">
              <a:buFontTx/>
              <a:buChar char="-"/>
            </a:pPr>
            <a:r>
              <a:rPr lang="en-US"/>
              <a:t>Validation of recommender system: </a:t>
            </a:r>
          </a:p>
          <a:p>
            <a:pPr marL="1028700" lvl="1" indent="-342900">
              <a:buFontTx/>
              <a:buChar char="-"/>
            </a:pPr>
            <a:r>
              <a:rPr lang="en-US"/>
              <a:t>simple baseline model: 10 most popular items or results from content-based filtering </a:t>
            </a:r>
          </a:p>
          <a:p>
            <a:pPr marL="1028700" lvl="1" indent="-342900">
              <a:buFontTx/>
              <a:buChar char="-"/>
            </a:pPr>
            <a:r>
              <a:rPr lang="en-US"/>
              <a:t>E.g. train on 50 weeks, test on 2 weeks</a:t>
            </a:r>
          </a:p>
          <a:p>
            <a:pPr marL="1028700" lvl="1" indent="-342900">
              <a:buFontTx/>
              <a:buChar char="-"/>
            </a:pPr>
            <a:r>
              <a:rPr lang="en-US">
                <a:latin typeface="Segoe UI Light" panose="020B0502040204020203" pitchFamily="34" charset="0"/>
                <a:cs typeface="Segoe UI Light" panose="020B0502040204020203" pitchFamily="34" charset="0"/>
              </a:rPr>
              <a:t>Metrics for evaluation: precision, recall and coverage </a:t>
            </a:r>
          </a:p>
          <a:p>
            <a:pPr marL="342900" indent="-342900">
              <a:buFontTx/>
              <a:buChar char="-"/>
            </a:pPr>
            <a:r>
              <a:rPr lang="en-US">
                <a:latin typeface="Segoe UI Light" panose="020B0502040204020203" pitchFamily="34" charset="0"/>
                <a:cs typeface="Segoe UI Light" panose="020B0502040204020203" pitchFamily="34" charset="0"/>
              </a:rPr>
              <a:t>Further variants for different requirements and domains: </a:t>
            </a:r>
          </a:p>
          <a:p>
            <a:pPr marL="1028700" lvl="1" indent="-342900">
              <a:buFontTx/>
              <a:buChar char="-"/>
            </a:pPr>
            <a:r>
              <a:rPr lang="en-US">
                <a:latin typeface="Segoe UI Light" panose="020B0502040204020203" pitchFamily="34" charset="0"/>
                <a:cs typeface="Segoe UI Light" panose="020B0502040204020203" pitchFamily="34" charset="0"/>
              </a:rPr>
              <a:t>enrich the graph with more heterogenous information with new edge types and node types </a:t>
            </a:r>
          </a:p>
          <a:p>
            <a:pPr marL="1028700" lvl="1" indent="-342900">
              <a:buFontTx/>
              <a:buChar char="-"/>
            </a:pPr>
            <a:r>
              <a:rPr lang="en-US">
                <a:latin typeface="Segoe UI Light" panose="020B0502040204020203" pitchFamily="34" charset="0"/>
                <a:cs typeface="Segoe UI Light" panose="020B0502040204020203" pitchFamily="34" charset="0"/>
              </a:rPr>
              <a:t>seasonality: give higher scores to more recent purchases (user-item pairs) by training only with the most recent interactions</a:t>
            </a:r>
          </a:p>
          <a:p>
            <a:pPr marL="1028700" lvl="1" indent="-342900">
              <a:buFontTx/>
              <a:buChar char="-"/>
            </a:pPr>
            <a:r>
              <a:rPr lang="en-US">
                <a:latin typeface="Segoe UI Light" panose="020B0502040204020203" pitchFamily="34" charset="0"/>
                <a:cs typeface="Segoe UI Light" panose="020B0502040204020203" pitchFamily="34" charset="0"/>
              </a:rPr>
              <a:t>Social recommendation model (</a:t>
            </a:r>
            <a:r>
              <a:rPr lang="en-US" err="1">
                <a:latin typeface="Segoe UI Light" panose="020B0502040204020203" pitchFamily="34" charset="0"/>
                <a:cs typeface="Segoe UI Light" panose="020B0502040204020203" pitchFamily="34" charset="0"/>
              </a:rPr>
              <a:t>DiffNet</a:t>
            </a:r>
            <a:r>
              <a:rPr lang="en-US">
                <a:latin typeface="Segoe UI Light" panose="020B0502040204020203" pitchFamily="34" charset="0"/>
                <a:cs typeface="Segoe UI Light" panose="020B0502040204020203" pitchFamily="34" charset="0"/>
              </a:rPr>
              <a:t>++, Wu et al., 2020) </a:t>
            </a:r>
          </a:p>
          <a:p>
            <a:pPr marL="1028700" lvl="1" indent="-342900">
              <a:buFontTx/>
              <a:buChar char="-"/>
            </a:pPr>
            <a:r>
              <a:rPr lang="en-US">
                <a:latin typeface="Segoe UI Light" panose="020B0502040204020203" pitchFamily="34" charset="0"/>
                <a:cs typeface="Segoe UI Light" panose="020B0502040204020203" pitchFamily="34" charset="0"/>
              </a:rPr>
              <a:t>Knowledge graph-based recommendation (</a:t>
            </a:r>
            <a:r>
              <a:rPr lang="en-US" err="1">
                <a:latin typeface="Segoe UI Light" panose="020B0502040204020203" pitchFamily="34" charset="0"/>
                <a:cs typeface="Segoe UI Light" panose="020B0502040204020203" pitchFamily="34" charset="0"/>
              </a:rPr>
              <a:t>GraphRec</a:t>
            </a:r>
            <a:r>
              <a:rPr lang="en-US">
                <a:latin typeface="Segoe UI Light" panose="020B0502040204020203" pitchFamily="34" charset="0"/>
                <a:cs typeface="Segoe UI Light" panose="020B0502040204020203" pitchFamily="34" charset="0"/>
              </a:rPr>
              <a:t>, Fan et al., 2019)</a:t>
            </a:r>
          </a:p>
          <a:p>
            <a:pPr marL="1028700" lvl="1" indent="-342900">
              <a:buFontTx/>
              <a:buChar char="-"/>
            </a:pPr>
            <a:r>
              <a:rPr lang="en-US">
                <a:latin typeface="Segoe UI Light" panose="020B0502040204020203" pitchFamily="34" charset="0"/>
                <a:cs typeface="Segoe UI Light" panose="020B0502040204020203" pitchFamily="34" charset="0"/>
              </a:rPr>
              <a:t>Sequential recommenders </a:t>
            </a:r>
            <a:r>
              <a:rPr lang="en-US" i="1">
                <a:latin typeface="Segoe UI Light" panose="020B0502040204020203" pitchFamily="34" charset="0"/>
                <a:cs typeface="Segoe UI Light" panose="020B0502040204020203" pitchFamily="34" charset="0"/>
              </a:rPr>
              <a:t>(</a:t>
            </a:r>
            <a:r>
              <a:rPr lang="en-US" sz="1800" i="1">
                <a:effectLst/>
                <a:latin typeface="Segoe UI Light" panose="020B0502040204020203" pitchFamily="34" charset="0"/>
                <a:ea typeface="PMingLiU" panose="02020500000000000000" pitchFamily="18" charset="-120"/>
                <a:cs typeface="Segoe UI Light" panose="020B0502040204020203" pitchFamily="34" charset="0"/>
              </a:rPr>
              <a:t>Dynamic GNN for Sequential Recommendation, Zhang et al., 2021)</a:t>
            </a:r>
            <a:endParaRPr lang="en-US" i="1">
              <a:latin typeface="Segoe UI Light" panose="020B0502040204020203" pitchFamily="34" charset="0"/>
              <a:cs typeface="Segoe UI Light" panose="020B0502040204020203" pitchFamily="34" charset="0"/>
            </a:endParaRPr>
          </a:p>
          <a:p>
            <a:pPr marL="342900" indent="-342900">
              <a:buFontTx/>
              <a:buChar char="-"/>
            </a:pPr>
            <a:r>
              <a:rPr lang="en-US">
                <a:latin typeface="Segoe UI Light" panose="020B0502040204020203" pitchFamily="34" charset="0"/>
                <a:cs typeface="Segoe UI Light" panose="020B0502040204020203" pitchFamily="34" charset="0"/>
              </a:rPr>
              <a:t>Implementation: </a:t>
            </a:r>
          </a:p>
          <a:p>
            <a:pPr marL="1028700" lvl="1" indent="-342900">
              <a:buFontTx/>
              <a:buChar char="-"/>
            </a:pPr>
            <a:r>
              <a:rPr lang="en-US">
                <a:latin typeface="Segoe UI Light" panose="020B0502040204020203" pitchFamily="34" charset="0"/>
                <a:cs typeface="Segoe UI Light" panose="020B0502040204020203" pitchFamily="34" charset="0"/>
              </a:rPr>
              <a:t>Deep Graph Library (</a:t>
            </a:r>
            <a:r>
              <a:rPr lang="en-US">
                <a:latin typeface="Segoe UI Light" panose="020B0502040204020203" pitchFamily="34" charset="0"/>
                <a:cs typeface="Segoe UI Light" panose="020B0502040204020203" pitchFamily="34" charset="0"/>
                <a:hlinkClick r:id="rId2"/>
              </a:rPr>
              <a:t>https://docs.dgl.ai/</a:t>
            </a:r>
            <a:r>
              <a:rPr lang="en-US">
                <a:latin typeface="Segoe UI Light" panose="020B0502040204020203" pitchFamily="34" charset="0"/>
                <a:cs typeface="Segoe UI Light" panose="020B0502040204020203" pitchFamily="34" charset="0"/>
              </a:rPr>
              <a:t> ) which can be used in </a:t>
            </a:r>
            <a:r>
              <a:rPr lang="en-US" err="1">
                <a:latin typeface="Segoe UI Light" panose="020B0502040204020203" pitchFamily="34" charset="0"/>
                <a:cs typeface="Segoe UI Light" panose="020B0502040204020203" pitchFamily="34" charset="0"/>
              </a:rPr>
              <a:t>PyTorch</a:t>
            </a:r>
            <a:r>
              <a:rPr lang="en-US">
                <a:latin typeface="Segoe UI Light" panose="020B0502040204020203" pitchFamily="34" charset="0"/>
                <a:cs typeface="Segoe UI Light" panose="020B0502040204020203" pitchFamily="34" charset="0"/>
              </a:rPr>
              <a:t> or in </a:t>
            </a:r>
            <a:r>
              <a:rPr lang="en-US" err="1">
                <a:latin typeface="Segoe UI Light" panose="020B0502040204020203" pitchFamily="34" charset="0"/>
                <a:cs typeface="Segoe UI Light" panose="020B0502040204020203" pitchFamily="34" charset="0"/>
              </a:rPr>
              <a:t>tensorflow</a:t>
            </a:r>
            <a:endParaRPr lang="en-US">
              <a:latin typeface="Segoe UI Light" panose="020B0502040204020203"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CD90DCFD-9743-14AB-FEC5-CEA0E3CEEDC3}"/>
              </a:ext>
            </a:extLst>
          </p:cNvPr>
          <p:cNvSpPr>
            <a:spLocks noGrp="1"/>
          </p:cNvSpPr>
          <p:nvPr>
            <p:ph type="title"/>
          </p:nvPr>
        </p:nvSpPr>
        <p:spPr/>
        <p:txBody>
          <a:bodyPr/>
          <a:lstStyle/>
          <a:p>
            <a:r>
              <a:rPr lang="de-DE"/>
              <a:t>Further Notes &amp; </a:t>
            </a:r>
            <a:r>
              <a:rPr lang="de-DE" err="1"/>
              <a:t>Remarks</a:t>
            </a:r>
            <a:endParaRPr lang="en-US"/>
          </a:p>
        </p:txBody>
      </p:sp>
      <p:sp>
        <p:nvSpPr>
          <p:cNvPr id="4" name="Slide Number Placeholder 3">
            <a:extLst>
              <a:ext uri="{FF2B5EF4-FFF2-40B4-BE49-F238E27FC236}">
                <a16:creationId xmlns:a16="http://schemas.microsoft.com/office/drawing/2014/main" id="{4A26A547-1C56-4441-0352-F76D815EAE2D}"/>
              </a:ext>
            </a:extLst>
          </p:cNvPr>
          <p:cNvSpPr>
            <a:spLocks noGrp="1"/>
          </p:cNvSpPr>
          <p:nvPr>
            <p:ph type="sldNum" sz="quarter" idx="4"/>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62</a:t>
            </a:fld>
            <a:endParaRPr lang="en-US"/>
          </a:p>
        </p:txBody>
      </p:sp>
    </p:spTree>
    <p:extLst>
      <p:ext uri="{BB962C8B-B14F-4D97-AF65-F5344CB8AC3E}">
        <p14:creationId xmlns:p14="http://schemas.microsoft.com/office/powerpoint/2010/main" val="20374855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8AF98-DD32-4443-AFE5-519E84075324}"/>
              </a:ext>
            </a:extLst>
          </p:cNvPr>
          <p:cNvSpPr>
            <a:spLocks noGrp="1"/>
          </p:cNvSpPr>
          <p:nvPr>
            <p:ph type="title"/>
          </p:nvPr>
        </p:nvSpPr>
        <p:spPr/>
        <p:txBody>
          <a:bodyPr/>
          <a:lstStyle/>
          <a:p>
            <a:r>
              <a:rPr lang="en-US"/>
              <a:t>Resources</a:t>
            </a:r>
          </a:p>
        </p:txBody>
      </p:sp>
      <p:sp>
        <p:nvSpPr>
          <p:cNvPr id="6" name="Content Placeholder 5">
            <a:extLst>
              <a:ext uri="{FF2B5EF4-FFF2-40B4-BE49-F238E27FC236}">
                <a16:creationId xmlns:a16="http://schemas.microsoft.com/office/drawing/2014/main" id="{19DE87D3-0C64-42B4-2967-A7D2544F6916}"/>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600"/>
              <a:t>Graph Convolutional Matrix Completion by Van den Berg, </a:t>
            </a:r>
            <a:r>
              <a:rPr lang="en-US" sz="1600" err="1"/>
              <a:t>Kipf</a:t>
            </a:r>
            <a:r>
              <a:rPr lang="en-US" sz="1600"/>
              <a:t> and Welling, 2017</a:t>
            </a:r>
          </a:p>
          <a:p>
            <a:pPr marL="342900" indent="-342900">
              <a:buFont typeface="Arial" panose="020B0604020202020204" pitchFamily="34" charset="0"/>
              <a:buChar char="•"/>
            </a:pPr>
            <a:r>
              <a:rPr lang="en-US" sz="1600">
                <a:hlinkClick r:id="rId3"/>
              </a:rPr>
              <a:t>https://towardsdatascience.com/graph-neural-network-gnn-architectures-for-recommendation-systems-7b9dd0de0856</a:t>
            </a:r>
            <a:endParaRPr lang="en-US" sz="1600"/>
          </a:p>
          <a:p>
            <a:pPr marL="342900" indent="-342900">
              <a:buFont typeface="Arial" panose="020B0604020202020204" pitchFamily="34" charset="0"/>
              <a:buChar char="•"/>
            </a:pPr>
            <a:r>
              <a:rPr lang="en-US" sz="1600">
                <a:hlinkClick r:id="rId4"/>
              </a:rPr>
              <a:t>https://docs.dgl.ai/</a:t>
            </a:r>
            <a:endParaRPr lang="en-US" sz="1600"/>
          </a:p>
          <a:p>
            <a:pPr marL="342900" indent="-342900">
              <a:buFont typeface="Arial" panose="020B0604020202020204" pitchFamily="34" charset="0"/>
              <a:buChar char="•"/>
            </a:pPr>
            <a:r>
              <a:rPr lang="en-US" sz="1600" err="1">
                <a:latin typeface="Segoe UI Light" panose="020B0502040204020203" pitchFamily="34" charset="0"/>
                <a:cs typeface="Segoe UI Light" panose="020B0502040204020203" pitchFamily="34" charset="0"/>
              </a:rPr>
              <a:t>GraphRec</a:t>
            </a:r>
            <a:r>
              <a:rPr lang="en-US" sz="1600">
                <a:latin typeface="Segoe UI Light" panose="020B0502040204020203" pitchFamily="34" charset="0"/>
                <a:cs typeface="Segoe UI Light" panose="020B0502040204020203" pitchFamily="34" charset="0"/>
              </a:rPr>
              <a:t>, Fan et al., 2019</a:t>
            </a:r>
            <a:endParaRPr lang="en-US" sz="1600"/>
          </a:p>
          <a:p>
            <a:pPr marL="342900" indent="-342900">
              <a:buFont typeface="Arial" panose="020B0604020202020204" pitchFamily="34" charset="0"/>
              <a:buChar char="•"/>
            </a:pPr>
            <a:r>
              <a:rPr lang="en-US" sz="1600" err="1">
                <a:latin typeface="Segoe UI Light" panose="020B0502040204020203" pitchFamily="34" charset="0"/>
                <a:cs typeface="Segoe UI Light" panose="020B0502040204020203" pitchFamily="34" charset="0"/>
              </a:rPr>
              <a:t>DiffNet</a:t>
            </a:r>
            <a:r>
              <a:rPr lang="en-US" sz="1600">
                <a:latin typeface="Segoe UI Light" panose="020B0502040204020203" pitchFamily="34" charset="0"/>
                <a:cs typeface="Segoe UI Light" panose="020B0502040204020203" pitchFamily="34" charset="0"/>
              </a:rPr>
              <a:t>++, Wu et al., 2020</a:t>
            </a:r>
          </a:p>
          <a:p>
            <a:pPr marL="342900" indent="-342900">
              <a:buFont typeface="Arial" panose="020B0604020202020204" pitchFamily="34" charset="0"/>
              <a:buChar char="•"/>
            </a:pPr>
            <a:r>
              <a:rPr lang="en-US" sz="1600" i="1">
                <a:effectLst/>
                <a:latin typeface="Segoe UI Light" panose="020B0502040204020203" pitchFamily="34" charset="0"/>
                <a:ea typeface="PMingLiU" panose="02020500000000000000" pitchFamily="18" charset="-120"/>
                <a:cs typeface="Segoe UI Light" panose="020B0502040204020203" pitchFamily="34" charset="0"/>
              </a:rPr>
              <a:t>Dynamic GNN for Sequential Recommendation, Zhang et al., 2021</a:t>
            </a:r>
            <a:endParaRPr lang="en-US" sz="1600"/>
          </a:p>
          <a:p>
            <a:pPr marL="342900" indent="-342900">
              <a:buFont typeface="Arial" panose="020B0604020202020204" pitchFamily="34" charset="0"/>
              <a:buChar char="•"/>
            </a:pPr>
            <a:endParaRPr lang="en-US" sz="1600"/>
          </a:p>
        </p:txBody>
      </p:sp>
    </p:spTree>
    <p:extLst>
      <p:ext uri="{BB962C8B-B14F-4D97-AF65-F5344CB8AC3E}">
        <p14:creationId xmlns:p14="http://schemas.microsoft.com/office/powerpoint/2010/main" val="33828043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Generative Adversarial Networks (GANs)</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a:xfrm>
            <a:off x="638174" y="5548312"/>
            <a:ext cx="11116946" cy="664775"/>
          </a:xfrm>
        </p:spPr>
        <p:txBody>
          <a:bodyPr/>
          <a:lstStyle/>
          <a:p>
            <a:r>
              <a:rPr lang="de-DE" err="1"/>
              <a:t>How</a:t>
            </a:r>
            <a:r>
              <a:rPr lang="de-DE"/>
              <a:t> </a:t>
            </a:r>
            <a:r>
              <a:rPr lang="de-DE" err="1"/>
              <a:t>does</a:t>
            </a:r>
            <a:r>
              <a:rPr lang="de-DE"/>
              <a:t> a GAN </a:t>
            </a:r>
            <a:r>
              <a:rPr lang="de-DE" err="1"/>
              <a:t>work</a:t>
            </a:r>
            <a:r>
              <a:rPr lang="de-DE"/>
              <a:t>, GAN Architecture, GAN Training, GAN Definition Common Problems, </a:t>
            </a:r>
            <a:r>
              <a:rPr lang="de-DE" err="1"/>
              <a:t>Usecases</a:t>
            </a:r>
            <a:endParaRPr lang="en-DE"/>
          </a:p>
        </p:txBody>
      </p:sp>
    </p:spTree>
    <p:extLst>
      <p:ext uri="{BB962C8B-B14F-4D97-AF65-F5344CB8AC3E}">
        <p14:creationId xmlns:p14="http://schemas.microsoft.com/office/powerpoint/2010/main" val="183667087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
        <p:nvSpPr>
          <p:cNvPr id="18" name="Title 2">
            <a:extLst>
              <a:ext uri="{FF2B5EF4-FFF2-40B4-BE49-F238E27FC236}">
                <a16:creationId xmlns:a16="http://schemas.microsoft.com/office/drawing/2014/main" id="{DF57415B-F2D0-4A22-B520-681C93163B64}"/>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spTree>
    <p:extLst>
      <p:ext uri="{BB962C8B-B14F-4D97-AF65-F5344CB8AC3E}">
        <p14:creationId xmlns:p14="http://schemas.microsoft.com/office/powerpoint/2010/main" val="27102040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73FEC-D697-76D4-FBC3-6F014DEBA87A}"/>
              </a:ext>
            </a:extLst>
          </p:cNvPr>
          <p:cNvSpPr>
            <a:spLocks noGrp="1"/>
          </p:cNvSpPr>
          <p:nvPr>
            <p:ph type="title"/>
          </p:nvPr>
        </p:nvSpPr>
        <p:spPr>
          <a:xfrm>
            <a:off x="704385" y="415657"/>
            <a:ext cx="10783229" cy="998344"/>
          </a:xfrm>
        </p:spPr>
        <p:txBody>
          <a:bodyPr/>
          <a:lstStyle/>
          <a:p>
            <a:r>
              <a:rPr lang="en-US"/>
              <a:t>How many of these people aren’t real?</a:t>
            </a:r>
            <a:endParaRPr lang="en-DE"/>
          </a:p>
        </p:txBody>
      </p:sp>
      <p:pic>
        <p:nvPicPr>
          <p:cNvPr id="5" name="Picture 4">
            <a:extLst>
              <a:ext uri="{FF2B5EF4-FFF2-40B4-BE49-F238E27FC236}">
                <a16:creationId xmlns:a16="http://schemas.microsoft.com/office/drawing/2014/main" id="{573FA4ED-4060-F5F8-820C-F3E88B7CE7CF}"/>
              </a:ext>
            </a:extLst>
          </p:cNvPr>
          <p:cNvPicPr>
            <a:picLocks noChangeAspect="1"/>
          </p:cNvPicPr>
          <p:nvPr/>
        </p:nvPicPr>
        <p:blipFill>
          <a:blip r:embed="rId3"/>
          <a:stretch>
            <a:fillRect/>
          </a:stretch>
        </p:blipFill>
        <p:spPr>
          <a:xfrm>
            <a:off x="6447082" y="1711872"/>
            <a:ext cx="1689756" cy="1688031"/>
          </a:xfrm>
          <a:prstGeom prst="rect">
            <a:avLst/>
          </a:prstGeom>
        </p:spPr>
      </p:pic>
      <p:sp>
        <p:nvSpPr>
          <p:cNvPr id="7" name="TextBox 6">
            <a:extLst>
              <a:ext uri="{FF2B5EF4-FFF2-40B4-BE49-F238E27FC236}">
                <a16:creationId xmlns:a16="http://schemas.microsoft.com/office/drawing/2014/main" id="{5A91593B-6493-1172-DB7D-E8AC613FD351}"/>
              </a:ext>
            </a:extLst>
          </p:cNvPr>
          <p:cNvSpPr txBox="1"/>
          <p:nvPr/>
        </p:nvSpPr>
        <p:spPr>
          <a:xfrm>
            <a:off x="704385" y="3352059"/>
            <a:ext cx="11163773" cy="523220"/>
          </a:xfrm>
          <a:prstGeom prst="rect">
            <a:avLst/>
          </a:prstGeom>
          <a:noFill/>
        </p:spPr>
        <p:txBody>
          <a:bodyPr wrap="square">
            <a:spAutoFit/>
          </a:bodyPr>
          <a:lstStyle/>
          <a:p>
            <a:pPr algn="ctr"/>
            <a:r>
              <a:rPr lang="en-US" sz="2800"/>
              <a:t>Source of pictures: https://thispersondoesnotexist.com/</a:t>
            </a:r>
            <a:endParaRPr lang="en-DE" sz="2800"/>
          </a:p>
        </p:txBody>
      </p:sp>
      <p:pic>
        <p:nvPicPr>
          <p:cNvPr id="9" name="Picture 8">
            <a:extLst>
              <a:ext uri="{FF2B5EF4-FFF2-40B4-BE49-F238E27FC236}">
                <a16:creationId xmlns:a16="http://schemas.microsoft.com/office/drawing/2014/main" id="{FA492C8D-5A49-EB85-C4E7-F3214D6B0B7B}"/>
              </a:ext>
            </a:extLst>
          </p:cNvPr>
          <p:cNvPicPr>
            <a:picLocks noChangeAspect="1"/>
          </p:cNvPicPr>
          <p:nvPr/>
        </p:nvPicPr>
        <p:blipFill>
          <a:blip r:embed="rId4"/>
          <a:stretch>
            <a:fillRect/>
          </a:stretch>
        </p:blipFill>
        <p:spPr>
          <a:xfrm>
            <a:off x="3653198" y="1711872"/>
            <a:ext cx="1688934" cy="1688934"/>
          </a:xfrm>
          <a:prstGeom prst="rect">
            <a:avLst/>
          </a:prstGeom>
        </p:spPr>
      </p:pic>
      <p:pic>
        <p:nvPicPr>
          <p:cNvPr id="11" name="Picture 10">
            <a:extLst>
              <a:ext uri="{FF2B5EF4-FFF2-40B4-BE49-F238E27FC236}">
                <a16:creationId xmlns:a16="http://schemas.microsoft.com/office/drawing/2014/main" id="{89AB285E-84D7-8FCD-F009-A625BD77C717}"/>
              </a:ext>
            </a:extLst>
          </p:cNvPr>
          <p:cNvPicPr>
            <a:picLocks noChangeAspect="1"/>
          </p:cNvPicPr>
          <p:nvPr/>
        </p:nvPicPr>
        <p:blipFill>
          <a:blip r:embed="rId5"/>
          <a:stretch>
            <a:fillRect/>
          </a:stretch>
        </p:blipFill>
        <p:spPr>
          <a:xfrm>
            <a:off x="803275" y="1711872"/>
            <a:ext cx="1744973" cy="1688934"/>
          </a:xfrm>
          <a:prstGeom prst="rect">
            <a:avLst/>
          </a:prstGeom>
        </p:spPr>
      </p:pic>
      <p:pic>
        <p:nvPicPr>
          <p:cNvPr id="2" name="Picture 3">
            <a:extLst>
              <a:ext uri="{FF2B5EF4-FFF2-40B4-BE49-F238E27FC236}">
                <a16:creationId xmlns:a16="http://schemas.microsoft.com/office/drawing/2014/main" id="{52A3E060-9A46-AC59-A980-BA4927B93742}"/>
              </a:ext>
            </a:extLst>
          </p:cNvPr>
          <p:cNvPicPr>
            <a:picLocks noChangeAspect="1"/>
          </p:cNvPicPr>
          <p:nvPr/>
        </p:nvPicPr>
        <p:blipFill>
          <a:blip r:embed="rId6"/>
          <a:stretch>
            <a:fillRect/>
          </a:stretch>
        </p:blipFill>
        <p:spPr>
          <a:xfrm>
            <a:off x="9241788" y="1707188"/>
            <a:ext cx="1694070" cy="1692715"/>
          </a:xfrm>
          <a:prstGeom prst="rect">
            <a:avLst/>
          </a:prstGeom>
        </p:spPr>
      </p:pic>
      <p:pic>
        <p:nvPicPr>
          <p:cNvPr id="6" name="Grafik 5">
            <a:extLst>
              <a:ext uri="{FF2B5EF4-FFF2-40B4-BE49-F238E27FC236}">
                <a16:creationId xmlns:a16="http://schemas.microsoft.com/office/drawing/2014/main" id="{33F1889D-B77E-4B0A-B006-30906DA09C00}"/>
              </a:ext>
            </a:extLst>
          </p:cNvPr>
          <p:cNvPicPr>
            <a:picLocks noChangeAspect="1"/>
          </p:cNvPicPr>
          <p:nvPr/>
        </p:nvPicPr>
        <p:blipFill>
          <a:blip r:embed="rId7"/>
          <a:stretch>
            <a:fillRect/>
          </a:stretch>
        </p:blipFill>
        <p:spPr>
          <a:xfrm>
            <a:off x="803275" y="3909184"/>
            <a:ext cx="1693853" cy="1688032"/>
          </a:xfrm>
          <a:prstGeom prst="rect">
            <a:avLst/>
          </a:prstGeom>
        </p:spPr>
      </p:pic>
      <p:pic>
        <p:nvPicPr>
          <p:cNvPr id="10" name="Grafik 9">
            <a:extLst>
              <a:ext uri="{FF2B5EF4-FFF2-40B4-BE49-F238E27FC236}">
                <a16:creationId xmlns:a16="http://schemas.microsoft.com/office/drawing/2014/main" id="{9BA7D80C-9964-498C-8463-D4A7EABE3739}"/>
              </a:ext>
            </a:extLst>
          </p:cNvPr>
          <p:cNvPicPr>
            <a:picLocks noChangeAspect="1"/>
          </p:cNvPicPr>
          <p:nvPr/>
        </p:nvPicPr>
        <p:blipFill>
          <a:blip r:embed="rId8"/>
          <a:stretch>
            <a:fillRect/>
          </a:stretch>
        </p:blipFill>
        <p:spPr>
          <a:xfrm>
            <a:off x="3653198" y="3912165"/>
            <a:ext cx="1688934" cy="1685051"/>
          </a:xfrm>
          <a:prstGeom prst="rect">
            <a:avLst/>
          </a:prstGeom>
        </p:spPr>
      </p:pic>
      <p:pic>
        <p:nvPicPr>
          <p:cNvPr id="13" name="Grafik 12">
            <a:extLst>
              <a:ext uri="{FF2B5EF4-FFF2-40B4-BE49-F238E27FC236}">
                <a16:creationId xmlns:a16="http://schemas.microsoft.com/office/drawing/2014/main" id="{C934EECF-FA0F-4029-A1FB-F46D5F414454}"/>
              </a:ext>
            </a:extLst>
          </p:cNvPr>
          <p:cNvPicPr>
            <a:picLocks noChangeAspect="1"/>
          </p:cNvPicPr>
          <p:nvPr/>
        </p:nvPicPr>
        <p:blipFill>
          <a:blip r:embed="rId9"/>
          <a:stretch>
            <a:fillRect/>
          </a:stretch>
        </p:blipFill>
        <p:spPr>
          <a:xfrm>
            <a:off x="6447082" y="3900636"/>
            <a:ext cx="1688934" cy="1671642"/>
          </a:xfrm>
          <a:prstGeom prst="rect">
            <a:avLst/>
          </a:prstGeom>
        </p:spPr>
      </p:pic>
      <p:pic>
        <p:nvPicPr>
          <p:cNvPr id="15" name="Grafik 14">
            <a:extLst>
              <a:ext uri="{FF2B5EF4-FFF2-40B4-BE49-F238E27FC236}">
                <a16:creationId xmlns:a16="http://schemas.microsoft.com/office/drawing/2014/main" id="{93E8FC72-E706-4F9B-9234-41C333D0DAD7}"/>
              </a:ext>
            </a:extLst>
          </p:cNvPr>
          <p:cNvPicPr>
            <a:picLocks noChangeAspect="1"/>
          </p:cNvPicPr>
          <p:nvPr/>
        </p:nvPicPr>
        <p:blipFill>
          <a:blip r:embed="rId10"/>
          <a:stretch>
            <a:fillRect/>
          </a:stretch>
        </p:blipFill>
        <p:spPr>
          <a:xfrm>
            <a:off x="9240966" y="3900636"/>
            <a:ext cx="1688934" cy="1679216"/>
          </a:xfrm>
          <a:prstGeom prst="rect">
            <a:avLst/>
          </a:prstGeom>
        </p:spPr>
      </p:pic>
    </p:spTree>
    <p:extLst>
      <p:ext uri="{BB962C8B-B14F-4D97-AF65-F5344CB8AC3E}">
        <p14:creationId xmlns:p14="http://schemas.microsoft.com/office/powerpoint/2010/main" val="396062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13343914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0CBB2-15E9-4919-AD47-F21DFF9D2C03}"/>
              </a:ext>
            </a:extLst>
          </p:cNvPr>
          <p:cNvPicPr>
            <a:picLocks noChangeAspect="1"/>
          </p:cNvPicPr>
          <p:nvPr/>
        </p:nvPicPr>
        <p:blipFill rotWithShape="1">
          <a:blip r:embed="rId3"/>
          <a:srcRect l="-1358" t="19120" r="1"/>
          <a:stretch/>
        </p:blipFill>
        <p:spPr>
          <a:xfrm>
            <a:off x="810227" y="1639505"/>
            <a:ext cx="9343423" cy="3942145"/>
          </a:xfrm>
          <a:prstGeom prst="rect">
            <a:avLst/>
          </a:prstGeom>
        </p:spPr>
      </p:pic>
      <p:sp>
        <p:nvSpPr>
          <p:cNvPr id="7" name="TextBox 6">
            <a:extLst>
              <a:ext uri="{FF2B5EF4-FFF2-40B4-BE49-F238E27FC236}">
                <a16:creationId xmlns:a16="http://schemas.microsoft.com/office/drawing/2014/main" id="{A38B90D9-56F9-49F1-CECE-72294688642B}"/>
              </a:ext>
            </a:extLst>
          </p:cNvPr>
          <p:cNvSpPr txBox="1"/>
          <p:nvPr/>
        </p:nvSpPr>
        <p:spPr>
          <a:xfrm>
            <a:off x="2613242" y="6311538"/>
            <a:ext cx="6267690" cy="261610"/>
          </a:xfrm>
          <a:prstGeom prst="rect">
            <a:avLst/>
          </a:prstGeom>
          <a:noFill/>
        </p:spPr>
        <p:txBody>
          <a:bodyPr wrap="square">
            <a:spAutoFit/>
          </a:bodyPr>
          <a:lstStyle/>
          <a:p>
            <a:r>
              <a:rPr lang="en-DE" sz="1050"/>
              <a:t>https://www.youtube.com/watch?v=8L11aMN5KY8</a:t>
            </a:r>
          </a:p>
        </p:txBody>
      </p:sp>
      <p:sp>
        <p:nvSpPr>
          <p:cNvPr id="2" name="Sprechblase: oval 1">
            <a:extLst>
              <a:ext uri="{FF2B5EF4-FFF2-40B4-BE49-F238E27FC236}">
                <a16:creationId xmlns:a16="http://schemas.microsoft.com/office/drawing/2014/main" id="{230F3040-A5BB-471B-A64D-F0F2F479820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Fake</a:t>
            </a:r>
          </a:p>
        </p:txBody>
      </p:sp>
      <p:sp>
        <p:nvSpPr>
          <p:cNvPr id="10" name="Title 2">
            <a:extLst>
              <a:ext uri="{FF2B5EF4-FFF2-40B4-BE49-F238E27FC236}">
                <a16:creationId xmlns:a16="http://schemas.microsoft.com/office/drawing/2014/main" id="{40141ADB-3057-441F-BA00-7BC47EBBEE39}"/>
              </a:ext>
            </a:extLst>
          </p:cNvPr>
          <p:cNvSpPr>
            <a:spLocks noGrp="1"/>
          </p:cNvSpPr>
          <p:nvPr>
            <p:ph type="title"/>
          </p:nvPr>
        </p:nvSpPr>
        <p:spPr>
          <a:xfrm>
            <a:off x="704385" y="415657"/>
            <a:ext cx="10783229" cy="998344"/>
          </a:xfrm>
        </p:spPr>
        <p:txBody>
          <a:bodyPr/>
          <a:lstStyle/>
          <a:p>
            <a:r>
              <a:rPr lang="en-US"/>
              <a:t>How does a GAN work?</a:t>
            </a:r>
            <a:endParaRPr lang="en-DE"/>
          </a:p>
        </p:txBody>
      </p:sp>
    </p:spTree>
    <p:extLst>
      <p:ext uri="{BB962C8B-B14F-4D97-AF65-F5344CB8AC3E}">
        <p14:creationId xmlns:p14="http://schemas.microsoft.com/office/powerpoint/2010/main" val="95763084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8" name="Title 2">
            <a:extLst>
              <a:ext uri="{FF2B5EF4-FFF2-40B4-BE49-F238E27FC236}">
                <a16:creationId xmlns:a16="http://schemas.microsoft.com/office/drawing/2014/main" id="{9D0E489B-521A-4351-861D-DDDDC4D2F5C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6" name="Sprechblase: oval 1">
            <a:extLst>
              <a:ext uri="{FF2B5EF4-FFF2-40B4-BE49-F238E27FC236}">
                <a16:creationId xmlns:a16="http://schemas.microsoft.com/office/drawing/2014/main" id="{A3314D77-5D17-CE44-5117-7D113B7A4086}"/>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66514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Tasks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400" dirty="0"/>
              <a:t>Image Classification: What broad category of object is in this photograph?</a:t>
            </a:r>
          </a:p>
          <a:p>
            <a:pPr marL="342900" indent="-342900">
              <a:buFont typeface="Arial" panose="020B0604020202020204" pitchFamily="34" charset="0"/>
              <a:buChar char="•"/>
            </a:pPr>
            <a:r>
              <a:rPr lang="en-US" sz="1400" dirty="0"/>
              <a:t>Object Identification: Which type of a given object is in this photograph?</a:t>
            </a:r>
          </a:p>
          <a:p>
            <a:pPr marL="342900" indent="-342900">
              <a:buFont typeface="Arial" panose="020B0604020202020204" pitchFamily="34" charset="0"/>
              <a:buChar char="•"/>
            </a:pPr>
            <a:r>
              <a:rPr lang="en-US" sz="1400" dirty="0"/>
              <a:t>Object Verification: Is the object in the photograph?</a:t>
            </a:r>
          </a:p>
          <a:p>
            <a:pPr marL="342900" indent="-342900">
              <a:buFont typeface="Arial" panose="020B0604020202020204" pitchFamily="34" charset="0"/>
              <a:buChar char="•"/>
            </a:pPr>
            <a:r>
              <a:rPr lang="en-US" sz="1400" dirty="0"/>
              <a:t>Object Detection: Where are the objects in the photograph?</a:t>
            </a:r>
          </a:p>
          <a:p>
            <a:pPr marL="342900" indent="-342900">
              <a:buFont typeface="Arial" panose="020B0604020202020204" pitchFamily="34" charset="0"/>
              <a:buChar char="•"/>
            </a:pPr>
            <a:r>
              <a:rPr lang="en-US" sz="1400" dirty="0"/>
              <a:t>Object Landmark Detection: What are the key points for the object in the photograph?</a:t>
            </a:r>
          </a:p>
          <a:p>
            <a:pPr marL="342900" indent="-342900">
              <a:buFont typeface="Arial" panose="020B0604020202020204" pitchFamily="34" charset="0"/>
              <a:buChar char="•"/>
            </a:pPr>
            <a:r>
              <a:rPr lang="en-US" sz="1400" dirty="0"/>
              <a:t>Object Segmentation: What pixels belong to the object in the image?</a:t>
            </a:r>
          </a:p>
          <a:p>
            <a:pPr marL="342900" indent="-342900">
              <a:buFont typeface="Arial" panose="020B0604020202020204" pitchFamily="34" charset="0"/>
              <a:buChar char="•"/>
            </a:pPr>
            <a:r>
              <a:rPr lang="en-US" sz="1400" dirty="0"/>
              <a:t>Object Recognition: What objects are in this photograph and where are they?</a:t>
            </a:r>
          </a:p>
          <a:p>
            <a:pPr marL="1028700" lvl="1" indent="-34290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DEC10947-41BC-4A92-69F6-7B07145B547B}"/>
              </a:ext>
            </a:extLst>
          </p:cNvPr>
          <p:cNvPicPr>
            <a:picLocks noChangeAspect="1"/>
          </p:cNvPicPr>
          <p:nvPr/>
        </p:nvPicPr>
        <p:blipFill>
          <a:blip r:embed="rId2"/>
          <a:stretch>
            <a:fillRect/>
          </a:stretch>
        </p:blipFill>
        <p:spPr>
          <a:xfrm>
            <a:off x="1165942" y="3629277"/>
            <a:ext cx="2243656" cy="1839931"/>
          </a:xfrm>
          <a:prstGeom prst="rect">
            <a:avLst/>
          </a:prstGeom>
        </p:spPr>
      </p:pic>
      <p:sp>
        <p:nvSpPr>
          <p:cNvPr id="5" name="TextBox 4">
            <a:extLst>
              <a:ext uri="{FF2B5EF4-FFF2-40B4-BE49-F238E27FC236}">
                <a16:creationId xmlns:a16="http://schemas.microsoft.com/office/drawing/2014/main" id="{5CD02A98-8C5A-333C-40A4-146F0C34734D}"/>
              </a:ext>
            </a:extLst>
          </p:cNvPr>
          <p:cNvSpPr txBox="1"/>
          <p:nvPr/>
        </p:nvSpPr>
        <p:spPr>
          <a:xfrm>
            <a:off x="1003240" y="5485357"/>
            <a:ext cx="2569060" cy="523220"/>
          </a:xfrm>
          <a:prstGeom prst="rect">
            <a:avLst/>
          </a:prstGeom>
          <a:noFill/>
        </p:spPr>
        <p:txBody>
          <a:bodyPr wrap="square">
            <a:spAutoFit/>
          </a:bodyPr>
          <a:lstStyle/>
          <a:p>
            <a:r>
              <a:rPr lang="en-US" sz="1400" b="1"/>
              <a:t>Image classification: </a:t>
            </a:r>
            <a:r>
              <a:rPr lang="en-US" sz="1400"/>
              <a:t>predict a single label for each image</a:t>
            </a:r>
          </a:p>
        </p:txBody>
      </p:sp>
      <p:pic>
        <p:nvPicPr>
          <p:cNvPr id="7" name="Picture 6">
            <a:extLst>
              <a:ext uri="{FF2B5EF4-FFF2-40B4-BE49-F238E27FC236}">
                <a16:creationId xmlns:a16="http://schemas.microsoft.com/office/drawing/2014/main" id="{AFCAD772-5447-E3F5-8F38-019EF3C3F900}"/>
              </a:ext>
            </a:extLst>
          </p:cNvPr>
          <p:cNvPicPr>
            <a:picLocks noChangeAspect="1"/>
          </p:cNvPicPr>
          <p:nvPr/>
        </p:nvPicPr>
        <p:blipFill>
          <a:blip r:embed="rId3"/>
          <a:stretch>
            <a:fillRect/>
          </a:stretch>
        </p:blipFill>
        <p:spPr>
          <a:xfrm>
            <a:off x="4440894" y="3619734"/>
            <a:ext cx="2345838" cy="1839932"/>
          </a:xfrm>
          <a:prstGeom prst="rect">
            <a:avLst/>
          </a:prstGeom>
        </p:spPr>
      </p:pic>
      <p:sp>
        <p:nvSpPr>
          <p:cNvPr id="8" name="TextBox 7">
            <a:extLst>
              <a:ext uri="{FF2B5EF4-FFF2-40B4-BE49-F238E27FC236}">
                <a16:creationId xmlns:a16="http://schemas.microsoft.com/office/drawing/2014/main" id="{CFF96532-2501-4176-BE2D-BE3AD197B819}"/>
              </a:ext>
            </a:extLst>
          </p:cNvPr>
          <p:cNvSpPr txBox="1"/>
          <p:nvPr/>
        </p:nvSpPr>
        <p:spPr>
          <a:xfrm>
            <a:off x="4267654" y="5485357"/>
            <a:ext cx="3012130" cy="523220"/>
          </a:xfrm>
          <a:prstGeom prst="rect">
            <a:avLst/>
          </a:prstGeom>
          <a:noFill/>
        </p:spPr>
        <p:txBody>
          <a:bodyPr wrap="square">
            <a:spAutoFit/>
          </a:bodyPr>
          <a:lstStyle/>
          <a:p>
            <a:r>
              <a:rPr lang="en-US" sz="1400" b="1"/>
              <a:t>Object detection: </a:t>
            </a:r>
            <a:r>
              <a:rPr lang="en-US" sz="1400"/>
              <a:t>generate bounding boxes for each instance</a:t>
            </a:r>
          </a:p>
        </p:txBody>
      </p:sp>
      <p:pic>
        <p:nvPicPr>
          <p:cNvPr id="9" name="Picture 8">
            <a:extLst>
              <a:ext uri="{FF2B5EF4-FFF2-40B4-BE49-F238E27FC236}">
                <a16:creationId xmlns:a16="http://schemas.microsoft.com/office/drawing/2014/main" id="{58B9597C-BC68-96A7-1FA7-0B70A0E61AE5}"/>
              </a:ext>
            </a:extLst>
          </p:cNvPr>
          <p:cNvPicPr>
            <a:picLocks noChangeAspect="1"/>
          </p:cNvPicPr>
          <p:nvPr/>
        </p:nvPicPr>
        <p:blipFill>
          <a:blip r:embed="rId4"/>
          <a:stretch>
            <a:fillRect/>
          </a:stretch>
        </p:blipFill>
        <p:spPr>
          <a:xfrm>
            <a:off x="7912938" y="3619734"/>
            <a:ext cx="2830378" cy="1839931"/>
          </a:xfrm>
          <a:prstGeom prst="rect">
            <a:avLst/>
          </a:prstGeom>
        </p:spPr>
      </p:pic>
      <p:sp>
        <p:nvSpPr>
          <p:cNvPr id="10" name="TextBox 9">
            <a:extLst>
              <a:ext uri="{FF2B5EF4-FFF2-40B4-BE49-F238E27FC236}">
                <a16:creationId xmlns:a16="http://schemas.microsoft.com/office/drawing/2014/main" id="{D69544C4-FB2C-145B-C0CD-6F23973A5E26}"/>
              </a:ext>
            </a:extLst>
          </p:cNvPr>
          <p:cNvSpPr txBox="1"/>
          <p:nvPr/>
        </p:nvSpPr>
        <p:spPr>
          <a:xfrm>
            <a:off x="8123989" y="5469208"/>
            <a:ext cx="3096446" cy="523220"/>
          </a:xfrm>
          <a:prstGeom prst="rect">
            <a:avLst/>
          </a:prstGeom>
          <a:noFill/>
        </p:spPr>
        <p:txBody>
          <a:bodyPr wrap="square">
            <a:spAutoFit/>
          </a:bodyPr>
          <a:lstStyle/>
          <a:p>
            <a:r>
              <a:rPr lang="en-US" sz="1400" b="1" dirty="0"/>
              <a:t>Instance segmentation: </a:t>
            </a:r>
            <a:r>
              <a:rPr lang="en-US" sz="1400" dirty="0"/>
              <a:t>partition the image into segments</a:t>
            </a:r>
          </a:p>
        </p:txBody>
      </p:sp>
    </p:spTree>
    <p:extLst>
      <p:ext uri="{BB962C8B-B14F-4D97-AF65-F5344CB8AC3E}">
        <p14:creationId xmlns:p14="http://schemas.microsoft.com/office/powerpoint/2010/main" val="1869369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47925"/>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DCE5FD2D-C47B-4654-8B36-356B6762ABF2}"/>
              </a:ext>
            </a:extLst>
          </p:cNvPr>
          <p:cNvPicPr>
            <a:picLocks noChangeAspect="1"/>
          </p:cNvPicPr>
          <p:nvPr/>
        </p:nvPicPr>
        <p:blipFill>
          <a:blip r:embed="rId4"/>
          <a:stretch>
            <a:fillRect/>
          </a:stretch>
        </p:blipFill>
        <p:spPr>
          <a:xfrm>
            <a:off x="5361250" y="2680225"/>
            <a:ext cx="1272650" cy="1272650"/>
          </a:xfrm>
          <a:prstGeom prst="rect">
            <a:avLst/>
          </a:prstGeom>
        </p:spPr>
      </p:pic>
      <p:sp>
        <p:nvSpPr>
          <p:cNvPr id="9" name="Title 2">
            <a:extLst>
              <a:ext uri="{FF2B5EF4-FFF2-40B4-BE49-F238E27FC236}">
                <a16:creationId xmlns:a16="http://schemas.microsoft.com/office/drawing/2014/main" id="{4AB7B64F-492A-415A-914A-314C8A87D963}"/>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098DE182-61C4-62EB-542F-070723812FBA}"/>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4160118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7AC77CD9-7C48-45D9-A899-DCE9026C10A8}"/>
              </a:ext>
            </a:extLst>
          </p:cNvPr>
          <p:cNvPicPr>
            <a:picLocks noChangeAspect="1"/>
          </p:cNvPicPr>
          <p:nvPr/>
        </p:nvPicPr>
        <p:blipFill>
          <a:blip r:embed="rId4"/>
          <a:stretch>
            <a:fillRect/>
          </a:stretch>
        </p:blipFill>
        <p:spPr>
          <a:xfrm>
            <a:off x="5543510" y="2692345"/>
            <a:ext cx="914479" cy="1257409"/>
          </a:xfrm>
          <a:prstGeom prst="rect">
            <a:avLst/>
          </a:prstGeom>
        </p:spPr>
      </p:pic>
      <p:sp>
        <p:nvSpPr>
          <p:cNvPr id="9" name="Title 2">
            <a:extLst>
              <a:ext uri="{FF2B5EF4-FFF2-40B4-BE49-F238E27FC236}">
                <a16:creationId xmlns:a16="http://schemas.microsoft.com/office/drawing/2014/main" id="{2F43C28E-0EC3-4262-89C0-EFAC0C0EB310}"/>
              </a:ext>
            </a:extLst>
          </p:cNvPr>
          <p:cNvSpPr>
            <a:spLocks noGrp="1"/>
          </p:cNvSpPr>
          <p:nvPr>
            <p:ph type="title"/>
          </p:nvPr>
        </p:nvSpPr>
        <p:spPr>
          <a:xfrm>
            <a:off x="704385" y="415657"/>
            <a:ext cx="10783229" cy="998344"/>
          </a:xfrm>
        </p:spPr>
        <p:txBody>
          <a:bodyPr/>
          <a:lstStyle/>
          <a:p>
            <a:r>
              <a:rPr lang="en-US"/>
              <a:t>How does a GAN work?</a:t>
            </a:r>
            <a:endParaRPr lang="en-DE"/>
          </a:p>
        </p:txBody>
      </p:sp>
      <p:sp>
        <p:nvSpPr>
          <p:cNvPr id="8" name="Sprechblase: oval 1">
            <a:extLst>
              <a:ext uri="{FF2B5EF4-FFF2-40B4-BE49-F238E27FC236}">
                <a16:creationId xmlns:a16="http://schemas.microsoft.com/office/drawing/2014/main" id="{70C155D8-9EDC-54AE-D6BE-7C9A0F5D9367}"/>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165090844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1C93E26-36C6-45E8-B1E2-0BC156DB377F}"/>
              </a:ext>
            </a:extLst>
          </p:cNvPr>
          <p:cNvPicPr>
            <a:picLocks noChangeAspect="1"/>
          </p:cNvPicPr>
          <p:nvPr/>
        </p:nvPicPr>
        <p:blipFill rotWithShape="1">
          <a:blip r:embed="rId3"/>
          <a:srcRect l="1846" t="18989"/>
          <a:stretch/>
        </p:blipFill>
        <p:spPr>
          <a:xfrm>
            <a:off x="1232039" y="1614587"/>
            <a:ext cx="9248775" cy="4071837"/>
          </a:xfrm>
          <a:prstGeom prst="rect">
            <a:avLst/>
          </a:prstGeom>
        </p:spPr>
      </p:pic>
      <p:sp>
        <p:nvSpPr>
          <p:cNvPr id="6" name="Rechteck 5">
            <a:extLst>
              <a:ext uri="{FF2B5EF4-FFF2-40B4-BE49-F238E27FC236}">
                <a16:creationId xmlns:a16="http://schemas.microsoft.com/office/drawing/2014/main" id="{4FC4327B-95B6-4166-9C1A-1CAF8D471397}"/>
              </a:ext>
            </a:extLst>
          </p:cNvPr>
          <p:cNvSpPr/>
          <p:nvPr/>
        </p:nvSpPr>
        <p:spPr>
          <a:xfrm>
            <a:off x="5229225" y="2495550"/>
            <a:ext cx="1543050" cy="15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A99AB1FD-5852-4395-9E62-BF44FD5C0803}"/>
              </a:ext>
            </a:extLst>
          </p:cNvPr>
          <p:cNvPicPr>
            <a:picLocks noChangeAspect="1"/>
          </p:cNvPicPr>
          <p:nvPr/>
        </p:nvPicPr>
        <p:blipFill>
          <a:blip r:embed="rId4"/>
          <a:stretch>
            <a:fillRect/>
          </a:stretch>
        </p:blipFill>
        <p:spPr>
          <a:xfrm>
            <a:off x="5469210" y="2547553"/>
            <a:ext cx="1044030" cy="1546994"/>
          </a:xfrm>
          <a:prstGeom prst="rect">
            <a:avLst/>
          </a:prstGeom>
        </p:spPr>
      </p:pic>
      <p:sp>
        <p:nvSpPr>
          <p:cNvPr id="10" name="Title 2">
            <a:extLst>
              <a:ext uri="{FF2B5EF4-FFF2-40B4-BE49-F238E27FC236}">
                <a16:creationId xmlns:a16="http://schemas.microsoft.com/office/drawing/2014/main" id="{0C402E33-6DE3-4877-BFE1-4CF5C288B152}"/>
              </a:ext>
            </a:extLst>
          </p:cNvPr>
          <p:cNvSpPr>
            <a:spLocks noGrp="1"/>
          </p:cNvSpPr>
          <p:nvPr>
            <p:ph type="title"/>
          </p:nvPr>
        </p:nvSpPr>
        <p:spPr>
          <a:xfrm>
            <a:off x="692150" y="390525"/>
            <a:ext cx="10782300" cy="998538"/>
          </a:xfrm>
        </p:spPr>
        <p:txBody>
          <a:bodyPr/>
          <a:lstStyle/>
          <a:p>
            <a:r>
              <a:rPr lang="en-US"/>
              <a:t>How does a GAN work?</a:t>
            </a:r>
            <a:endParaRPr lang="en-DE"/>
          </a:p>
        </p:txBody>
      </p:sp>
      <p:sp>
        <p:nvSpPr>
          <p:cNvPr id="7" name="Sprechblase: oval 1">
            <a:extLst>
              <a:ext uri="{FF2B5EF4-FFF2-40B4-BE49-F238E27FC236}">
                <a16:creationId xmlns:a16="http://schemas.microsoft.com/office/drawing/2014/main" id="{33996C20-8F98-0152-04A0-8CE4186D0D11}"/>
              </a:ext>
            </a:extLst>
          </p:cNvPr>
          <p:cNvSpPr/>
          <p:nvPr/>
        </p:nvSpPr>
        <p:spPr>
          <a:xfrm>
            <a:off x="9220200" y="714375"/>
            <a:ext cx="1914525" cy="1095375"/>
          </a:xfrm>
          <a:prstGeom prst="wedgeEllipseCallout">
            <a:avLst/>
          </a:prstGeom>
          <a:solidFill>
            <a:srgbClr val="F1D340"/>
          </a:solidFill>
          <a:ln>
            <a:solidFill>
              <a:srgbClr val="F1D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a:t>
            </a:r>
          </a:p>
        </p:txBody>
      </p:sp>
    </p:spTree>
    <p:extLst>
      <p:ext uri="{BB962C8B-B14F-4D97-AF65-F5344CB8AC3E}">
        <p14:creationId xmlns:p14="http://schemas.microsoft.com/office/powerpoint/2010/main" val="26008350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071916" y="354181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572" y="3407775"/>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38334" y="254482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57014" y="3541810"/>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389963" y="3864976"/>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05441" y="386497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577972" y="386497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16390" y="209202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00758" y="177392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feld 58">
            <a:extLst>
              <a:ext uri="{FF2B5EF4-FFF2-40B4-BE49-F238E27FC236}">
                <a16:creationId xmlns:a16="http://schemas.microsoft.com/office/drawing/2014/main" id="{BD7F068F-D21C-4236-A176-089E9B55B07F}"/>
              </a:ext>
            </a:extLst>
          </p:cNvPr>
          <p:cNvSpPr txBox="1"/>
          <p:nvPr/>
        </p:nvSpPr>
        <p:spPr>
          <a:xfrm>
            <a:off x="5721627" y="4181442"/>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23218" y="1640792"/>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sp>
        <p:nvSpPr>
          <p:cNvPr id="1040" name="Rechteck: abgerundete Ecken 1039">
            <a:extLst>
              <a:ext uri="{FF2B5EF4-FFF2-40B4-BE49-F238E27FC236}">
                <a16:creationId xmlns:a16="http://schemas.microsoft.com/office/drawing/2014/main" id="{66A667A8-1B7C-4E87-B8B3-1B5F49AFD43B}"/>
              </a:ext>
            </a:extLst>
          </p:cNvPr>
          <p:cNvSpPr/>
          <p:nvPr/>
        </p:nvSpPr>
        <p:spPr>
          <a:xfrm>
            <a:off x="9804400" y="2590704"/>
            <a:ext cx="1270000" cy="696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Real/Fake</a:t>
            </a:r>
          </a:p>
        </p:txBody>
      </p:sp>
      <p:cxnSp>
        <p:nvCxnSpPr>
          <p:cNvPr id="1042" name="Gerade Verbindung mit Pfeil 1041">
            <a:extLst>
              <a:ext uri="{FF2B5EF4-FFF2-40B4-BE49-F238E27FC236}">
                <a16:creationId xmlns:a16="http://schemas.microsoft.com/office/drawing/2014/main" id="{AB27A751-E2F6-480F-B543-C557636EBEE4}"/>
              </a:ext>
            </a:extLst>
          </p:cNvPr>
          <p:cNvCxnSpPr>
            <a:stCxn id="9" idx="2"/>
            <a:endCxn id="1040" idx="1"/>
          </p:cNvCxnSpPr>
          <p:nvPr/>
        </p:nvCxnSpPr>
        <p:spPr>
          <a:xfrm flipV="1">
            <a:off x="8436262" y="2938708"/>
            <a:ext cx="1368138" cy="15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itle 2">
            <a:extLst>
              <a:ext uri="{FF2B5EF4-FFF2-40B4-BE49-F238E27FC236}">
                <a16:creationId xmlns:a16="http://schemas.microsoft.com/office/drawing/2014/main" id="{EAA12134-90E9-46D9-B2F6-3B4AACF6C1B5}"/>
              </a:ext>
            </a:extLst>
          </p:cNvPr>
          <p:cNvSpPr>
            <a:spLocks noGrp="1"/>
          </p:cNvSpPr>
          <p:nvPr>
            <p:ph type="title"/>
          </p:nvPr>
        </p:nvSpPr>
        <p:spPr>
          <a:xfrm>
            <a:off x="692150" y="390525"/>
            <a:ext cx="10782300" cy="998538"/>
          </a:xfrm>
        </p:spPr>
        <p:txBody>
          <a:bodyPr/>
          <a:lstStyle/>
          <a:p>
            <a:r>
              <a:rPr lang="en-US"/>
              <a:t>GAN Architecture</a:t>
            </a:r>
            <a:endParaRPr lang="en-DE"/>
          </a:p>
        </p:txBody>
      </p:sp>
    </p:spTree>
    <p:extLst>
      <p:ext uri="{BB962C8B-B14F-4D97-AF65-F5344CB8AC3E}">
        <p14:creationId xmlns:p14="http://schemas.microsoft.com/office/powerpoint/2010/main" val="40297291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uppieren 1038">
            <a:extLst>
              <a:ext uri="{FF2B5EF4-FFF2-40B4-BE49-F238E27FC236}">
                <a16:creationId xmlns:a16="http://schemas.microsoft.com/office/drawing/2014/main" id="{45E7064A-E8C9-42FC-B05B-80A7B6D6A10C}"/>
              </a:ext>
            </a:extLst>
          </p:cNvPr>
          <p:cNvGrpSpPr/>
          <p:nvPr/>
        </p:nvGrpSpPr>
        <p:grpSpPr>
          <a:xfrm>
            <a:off x="857014" y="1640792"/>
            <a:ext cx="10454822" cy="2909982"/>
            <a:chOff x="899939" y="1662017"/>
            <a:chExt cx="10454822" cy="2909982"/>
          </a:xfrm>
        </p:grpSpPr>
        <p:sp>
          <p:nvSpPr>
            <p:cNvPr id="4" name="Rechteck: abgerundete Ecken 3">
              <a:extLst>
                <a:ext uri="{FF2B5EF4-FFF2-40B4-BE49-F238E27FC236}">
                  <a16:creationId xmlns:a16="http://schemas.microsoft.com/office/drawing/2014/main" id="{0CE40BA9-2C8A-4432-B5E3-B5550A55A10A}"/>
                </a:ext>
              </a:extLst>
            </p:cNvPr>
            <p:cNvSpPr/>
            <p:nvPr/>
          </p:nvSpPr>
          <p:spPr>
            <a:xfrm>
              <a:off x="3114841" y="3563035"/>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p:txBody>
        </p:sp>
        <p:pic>
          <p:nvPicPr>
            <p:cNvPr id="7" name="Grafik 6" descr="Bild mit einfarbiger Füllung">
              <a:extLst>
                <a:ext uri="{FF2B5EF4-FFF2-40B4-BE49-F238E27FC236}">
                  <a16:creationId xmlns:a16="http://schemas.microsoft.com/office/drawing/2014/main" id="{79227098-9834-419B-AC3B-B87FE2F36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497" y="3429000"/>
              <a:ext cx="914400" cy="914400"/>
            </a:xfrm>
            <a:prstGeom prst="rect">
              <a:avLst/>
            </a:prstGeom>
          </p:spPr>
        </p:pic>
        <p:sp>
          <p:nvSpPr>
            <p:cNvPr id="9" name="Rechteck: abgerundete Ecken 8">
              <a:extLst>
                <a:ext uri="{FF2B5EF4-FFF2-40B4-BE49-F238E27FC236}">
                  <a16:creationId xmlns:a16="http://schemas.microsoft.com/office/drawing/2014/main" id="{B470D34D-EE8F-4B3F-8D28-D81F64FAF6AB}"/>
                </a:ext>
              </a:extLst>
            </p:cNvPr>
            <p:cNvSpPr/>
            <p:nvPr/>
          </p:nvSpPr>
          <p:spPr>
            <a:xfrm rot="16200000">
              <a:off x="6881259" y="2566050"/>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p:txBody>
        </p:sp>
        <p:sp>
          <p:nvSpPr>
            <p:cNvPr id="2" name="Rechteck: abgerundete Ecken 1">
              <a:extLst>
                <a:ext uri="{FF2B5EF4-FFF2-40B4-BE49-F238E27FC236}">
                  <a16:creationId xmlns:a16="http://schemas.microsoft.com/office/drawing/2014/main" id="{635307D2-6AB0-4C45-86EB-B5165807E061}"/>
                </a:ext>
              </a:extLst>
            </p:cNvPr>
            <p:cNvSpPr/>
            <p:nvPr/>
          </p:nvSpPr>
          <p:spPr>
            <a:xfrm>
              <a:off x="899939" y="3563035"/>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Random Seed</a:t>
              </a:r>
            </a:p>
          </p:txBody>
        </p:sp>
        <p:cxnSp>
          <p:nvCxnSpPr>
            <p:cNvPr id="16" name="Gerade Verbindung mit Pfeil 15">
              <a:extLst>
                <a:ext uri="{FF2B5EF4-FFF2-40B4-BE49-F238E27FC236}">
                  <a16:creationId xmlns:a16="http://schemas.microsoft.com/office/drawing/2014/main" id="{478C7175-7344-499D-81C9-08711641BA22}"/>
                </a:ext>
              </a:extLst>
            </p:cNvPr>
            <p:cNvCxnSpPr>
              <a:stCxn id="2" idx="3"/>
              <a:endCxn id="4" idx="1"/>
            </p:cNvCxnSpPr>
            <p:nvPr/>
          </p:nvCxnSpPr>
          <p:spPr>
            <a:xfrm>
              <a:off x="2432888" y="3886201"/>
              <a:ext cx="681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B2C8C36-EAFA-438A-AC7F-BFAF2A6D6CE7}"/>
                </a:ext>
              </a:extLst>
            </p:cNvPr>
            <p:cNvCxnSpPr>
              <a:cxnSpLocks/>
              <a:stCxn id="4" idx="3"/>
              <a:endCxn id="7" idx="1"/>
            </p:cNvCxnSpPr>
            <p:nvPr/>
          </p:nvCxnSpPr>
          <p:spPr>
            <a:xfrm flipV="1">
              <a:off x="4648366" y="3886200"/>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911C173-8D00-4AC4-A299-48055AC7CD39}"/>
                </a:ext>
              </a:extLst>
            </p:cNvPr>
            <p:cNvCxnSpPr>
              <a:stCxn id="7" idx="3"/>
            </p:cNvCxnSpPr>
            <p:nvPr/>
          </p:nvCxnSpPr>
          <p:spPr>
            <a:xfrm>
              <a:off x="6620897" y="3886200"/>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AD57F2E-5401-476C-A8BE-E6A743F4BC53}"/>
                </a:ext>
              </a:extLst>
            </p:cNvPr>
            <p:cNvCxnSpPr>
              <a:cxnSpLocks/>
              <a:stCxn id="14" idx="3"/>
            </p:cNvCxnSpPr>
            <p:nvPr/>
          </p:nvCxnSpPr>
          <p:spPr>
            <a:xfrm flipV="1">
              <a:off x="5259315" y="2113254"/>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E675B19-ACBD-4D39-A993-6B16C1F2CD79}"/>
                </a:ext>
              </a:extLst>
            </p:cNvPr>
            <p:cNvCxnSpPr>
              <a:cxnSpLocks/>
            </p:cNvCxnSpPr>
            <p:nvPr/>
          </p:nvCxnSpPr>
          <p:spPr>
            <a:xfrm>
              <a:off x="8479187" y="3886200"/>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AB8078BC-B795-4E07-96C4-94147B12D4DC}"/>
                </a:ext>
              </a:extLst>
            </p:cNvPr>
            <p:cNvSpPr/>
            <p:nvPr/>
          </p:nvSpPr>
          <p:spPr>
            <a:xfrm>
              <a:off x="7843683" y="1795145"/>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abgerundete Ecken 52">
              <a:extLst>
                <a:ext uri="{FF2B5EF4-FFF2-40B4-BE49-F238E27FC236}">
                  <a16:creationId xmlns:a16="http://schemas.microsoft.com/office/drawing/2014/main" id="{BBE2EE56-5F4E-435A-853A-3E87720C205D}"/>
                </a:ext>
              </a:extLst>
            </p:cNvPr>
            <p:cNvSpPr/>
            <p:nvPr/>
          </p:nvSpPr>
          <p:spPr>
            <a:xfrm>
              <a:off x="9663574" y="3563034"/>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Generator</a:t>
              </a:r>
            </a:p>
            <a:p>
              <a:pPr algn="ctr"/>
              <a:r>
                <a:rPr lang="de-DE"/>
                <a:t>Loss</a:t>
              </a:r>
            </a:p>
          </p:txBody>
        </p:sp>
        <p:sp>
          <p:nvSpPr>
            <p:cNvPr id="54" name="Rechteck: abgerundete Ecken 53">
              <a:extLst>
                <a:ext uri="{FF2B5EF4-FFF2-40B4-BE49-F238E27FC236}">
                  <a16:creationId xmlns:a16="http://schemas.microsoft.com/office/drawing/2014/main" id="{135DFE5E-3FF6-462B-B7F2-965C8737D88C}"/>
                </a:ext>
              </a:extLst>
            </p:cNvPr>
            <p:cNvSpPr/>
            <p:nvPr/>
          </p:nvSpPr>
          <p:spPr>
            <a:xfrm>
              <a:off x="9674760" y="1788341"/>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Discriminator</a:t>
              </a:r>
              <a:endParaRPr lang="de-DE"/>
            </a:p>
            <a:p>
              <a:pPr algn="ctr"/>
              <a:r>
                <a:rPr lang="de-DE"/>
                <a:t>Loss</a:t>
              </a:r>
            </a:p>
          </p:txBody>
        </p:sp>
        <p:cxnSp>
          <p:nvCxnSpPr>
            <p:cNvPr id="55" name="Gerade Verbindung mit Pfeil 54">
              <a:extLst>
                <a:ext uri="{FF2B5EF4-FFF2-40B4-BE49-F238E27FC236}">
                  <a16:creationId xmlns:a16="http://schemas.microsoft.com/office/drawing/2014/main" id="{42DCBCC7-4143-46B8-A07E-8D306A11E524}"/>
                </a:ext>
              </a:extLst>
            </p:cNvPr>
            <p:cNvCxnSpPr>
              <a:cxnSpLocks/>
              <a:endCxn id="54" idx="1"/>
            </p:cNvCxnSpPr>
            <p:nvPr/>
          </p:nvCxnSpPr>
          <p:spPr>
            <a:xfrm>
              <a:off x="8499423" y="2111506"/>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BD7F068F-D21C-4236-A176-089E9B55B07F}"/>
                </a:ext>
              </a:extLst>
            </p:cNvPr>
            <p:cNvSpPr txBox="1"/>
            <p:nvPr/>
          </p:nvSpPr>
          <p:spPr>
            <a:xfrm>
              <a:off x="5764552" y="4202667"/>
              <a:ext cx="792905" cy="369332"/>
            </a:xfrm>
            <a:prstGeom prst="rect">
              <a:avLst/>
            </a:prstGeom>
            <a:noFill/>
          </p:spPr>
          <p:txBody>
            <a:bodyPr wrap="square" rtlCol="0">
              <a:spAutoFit/>
            </a:bodyPr>
            <a:lstStyle/>
            <a:p>
              <a:pPr algn="ctr"/>
              <a:r>
                <a:rPr lang="de-DE"/>
                <a:t>Fake</a:t>
              </a:r>
            </a:p>
          </p:txBody>
        </p:sp>
        <p:grpSp>
          <p:nvGrpSpPr>
            <p:cNvPr id="60" name="Gruppieren 59">
              <a:extLst>
                <a:ext uri="{FF2B5EF4-FFF2-40B4-BE49-F238E27FC236}">
                  <a16:creationId xmlns:a16="http://schemas.microsoft.com/office/drawing/2014/main" id="{C6F6FC33-FBCE-4402-A9B0-1A0AC6514EC7}"/>
                </a:ext>
              </a:extLst>
            </p:cNvPr>
            <p:cNvGrpSpPr/>
            <p:nvPr/>
          </p:nvGrpSpPr>
          <p:grpSpPr>
            <a:xfrm>
              <a:off x="2666143" y="1662017"/>
              <a:ext cx="2593172" cy="1148460"/>
              <a:chOff x="4340245" y="1679204"/>
              <a:chExt cx="2593172" cy="1148460"/>
            </a:xfrm>
          </p:grpSpPr>
          <p:grpSp>
            <p:nvGrpSpPr>
              <p:cNvPr id="10" name="Gruppieren 9">
                <a:extLst>
                  <a:ext uri="{FF2B5EF4-FFF2-40B4-BE49-F238E27FC236}">
                    <a16:creationId xmlns:a16="http://schemas.microsoft.com/office/drawing/2014/main" id="{B4B898B1-C33D-407A-A9BC-F2F5DAE9FB88}"/>
                  </a:ext>
                </a:extLst>
              </p:cNvPr>
              <p:cNvGrpSpPr/>
              <p:nvPr/>
            </p:nvGrpSpPr>
            <p:grpSpPr>
              <a:xfrm>
                <a:off x="4340245" y="1679204"/>
                <a:ext cx="2593172" cy="916456"/>
                <a:chOff x="1185480" y="1514074"/>
                <a:chExt cx="2593172" cy="916456"/>
              </a:xfrm>
            </p:grpSpPr>
            <p:pic>
              <p:nvPicPr>
                <p:cNvPr id="13" name="Grafik 12" descr="Bild mit einfarbiger Füllung">
                  <a:extLst>
                    <a:ext uri="{FF2B5EF4-FFF2-40B4-BE49-F238E27FC236}">
                      <a16:creationId xmlns:a16="http://schemas.microsoft.com/office/drawing/2014/main" id="{83750F4A-CDCC-4E00-9FBD-EBBA418E41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866" y="1516130"/>
                  <a:ext cx="914400" cy="914400"/>
                </a:xfrm>
                <a:prstGeom prst="rect">
                  <a:avLst/>
                </a:prstGeom>
              </p:spPr>
            </p:pic>
            <p:pic>
              <p:nvPicPr>
                <p:cNvPr id="14" name="Grafik 13" descr="Bild mit einfarbiger Füllung">
                  <a:extLst>
                    <a:ext uri="{FF2B5EF4-FFF2-40B4-BE49-F238E27FC236}">
                      <a16:creationId xmlns:a16="http://schemas.microsoft.com/office/drawing/2014/main" id="{984E2365-0754-45BD-9FC3-7569B7043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4252" y="1514074"/>
                  <a:ext cx="914400" cy="914400"/>
                </a:xfrm>
                <a:prstGeom prst="rect">
                  <a:avLst/>
                </a:prstGeom>
              </p:spPr>
            </p:pic>
            <p:pic>
              <p:nvPicPr>
                <p:cNvPr id="15" name="Grafik 14" descr="Bild mit einfarbiger Füllung">
                  <a:extLst>
                    <a:ext uri="{FF2B5EF4-FFF2-40B4-BE49-F238E27FC236}">
                      <a16:creationId xmlns:a16="http://schemas.microsoft.com/office/drawing/2014/main" id="{278B6BA1-D5FC-4E56-AF5C-AA7382E1A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5480" y="1516130"/>
                  <a:ext cx="914400" cy="914400"/>
                </a:xfrm>
                <a:prstGeom prst="rect">
                  <a:avLst/>
                </a:prstGeom>
              </p:spPr>
            </p:pic>
          </p:grpSp>
          <p:sp>
            <p:nvSpPr>
              <p:cNvPr id="61" name="Textfeld 60">
                <a:extLst>
                  <a:ext uri="{FF2B5EF4-FFF2-40B4-BE49-F238E27FC236}">
                    <a16:creationId xmlns:a16="http://schemas.microsoft.com/office/drawing/2014/main" id="{0B1943F5-A8CD-4BA0-BA31-1F522AA01AB9}"/>
                  </a:ext>
                </a:extLst>
              </p:cNvPr>
              <p:cNvSpPr txBox="1"/>
              <p:nvPr/>
            </p:nvSpPr>
            <p:spPr>
              <a:xfrm>
                <a:off x="4406263" y="2458332"/>
                <a:ext cx="2463713" cy="369332"/>
              </a:xfrm>
              <a:prstGeom prst="rect">
                <a:avLst/>
              </a:prstGeom>
              <a:noFill/>
            </p:spPr>
            <p:txBody>
              <a:bodyPr wrap="square" rtlCol="0">
                <a:spAutoFit/>
              </a:bodyPr>
              <a:lstStyle/>
              <a:p>
                <a:pPr algn="ctr"/>
                <a:r>
                  <a:rPr lang="de-DE"/>
                  <a:t>Real Image Samples</a:t>
                </a:r>
              </a:p>
            </p:txBody>
          </p:sp>
        </p:grpSp>
      </p:grpSp>
      <p:sp>
        <p:nvSpPr>
          <p:cNvPr id="25" name="Pfeil: nach links 24">
            <a:extLst>
              <a:ext uri="{FF2B5EF4-FFF2-40B4-BE49-F238E27FC236}">
                <a16:creationId xmlns:a16="http://schemas.microsoft.com/office/drawing/2014/main" id="{FC941BE4-389D-450F-A827-A5B99B531796}"/>
              </a:ext>
            </a:extLst>
          </p:cNvPr>
          <p:cNvSpPr/>
          <p:nvPr/>
        </p:nvSpPr>
        <p:spPr>
          <a:xfrm>
            <a:off x="3083102" y="4675136"/>
            <a:ext cx="8228734" cy="1794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8DD5048D-0CC3-445F-A046-D2DE384D3B26}"/>
              </a:ext>
            </a:extLst>
          </p:cNvPr>
          <p:cNvSpPr txBox="1"/>
          <p:nvPr/>
        </p:nvSpPr>
        <p:spPr>
          <a:xfrm>
            <a:off x="3094677" y="4854558"/>
            <a:ext cx="8217548" cy="369332"/>
          </a:xfrm>
          <a:prstGeom prst="rect">
            <a:avLst/>
          </a:prstGeom>
          <a:noFill/>
        </p:spPr>
        <p:txBody>
          <a:bodyPr wrap="square" rtlCol="0">
            <a:spAutoFit/>
          </a:bodyPr>
          <a:lstStyle/>
          <a:p>
            <a:pPr algn="ctr"/>
            <a:r>
              <a:rPr lang="de-DE"/>
              <a:t>Backpropagation</a:t>
            </a:r>
          </a:p>
        </p:txBody>
      </p:sp>
      <p:sp>
        <p:nvSpPr>
          <p:cNvPr id="27" name="Pfeil: nach links 26">
            <a:extLst>
              <a:ext uri="{FF2B5EF4-FFF2-40B4-BE49-F238E27FC236}">
                <a16:creationId xmlns:a16="http://schemas.microsoft.com/office/drawing/2014/main" id="{0663B296-4D9B-48CF-A1CE-CA1D0255194D}"/>
              </a:ext>
            </a:extLst>
          </p:cNvPr>
          <p:cNvSpPr/>
          <p:nvPr/>
        </p:nvSpPr>
        <p:spPr>
          <a:xfrm>
            <a:off x="7617112" y="1290364"/>
            <a:ext cx="3694723" cy="1955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E5E860AC-485E-475C-B245-0B332CF78AF4}"/>
              </a:ext>
            </a:extLst>
          </p:cNvPr>
          <p:cNvSpPr txBox="1"/>
          <p:nvPr/>
        </p:nvSpPr>
        <p:spPr>
          <a:xfrm>
            <a:off x="7605926" y="871714"/>
            <a:ext cx="3694724" cy="369332"/>
          </a:xfrm>
          <a:prstGeom prst="rect">
            <a:avLst/>
          </a:prstGeom>
          <a:noFill/>
        </p:spPr>
        <p:txBody>
          <a:bodyPr wrap="square" rtlCol="0">
            <a:spAutoFit/>
          </a:bodyPr>
          <a:lstStyle/>
          <a:p>
            <a:pPr algn="ctr"/>
            <a:r>
              <a:rPr lang="de-DE"/>
              <a:t>Backpropagation</a:t>
            </a:r>
          </a:p>
        </p:txBody>
      </p:sp>
      <p:sp>
        <p:nvSpPr>
          <p:cNvPr id="48" name="Title 2">
            <a:extLst>
              <a:ext uri="{FF2B5EF4-FFF2-40B4-BE49-F238E27FC236}">
                <a16:creationId xmlns:a16="http://schemas.microsoft.com/office/drawing/2014/main" id="{79FC52E9-D313-467E-84AE-2979ADBE2C3B}"/>
              </a:ext>
            </a:extLst>
          </p:cNvPr>
          <p:cNvSpPr>
            <a:spLocks noGrp="1"/>
          </p:cNvSpPr>
          <p:nvPr>
            <p:ph type="title"/>
          </p:nvPr>
        </p:nvSpPr>
        <p:spPr>
          <a:xfrm>
            <a:off x="692150" y="390525"/>
            <a:ext cx="10782300" cy="998538"/>
          </a:xfrm>
        </p:spPr>
        <p:txBody>
          <a:bodyPr/>
          <a:lstStyle/>
          <a:p>
            <a:r>
              <a:rPr lang="en-US"/>
              <a:t>GAN Training</a:t>
            </a:r>
            <a:endParaRPr lang="en-DE"/>
          </a:p>
        </p:txBody>
      </p:sp>
    </p:spTree>
    <p:extLst>
      <p:ext uri="{BB962C8B-B14F-4D97-AF65-F5344CB8AC3E}">
        <p14:creationId xmlns:p14="http://schemas.microsoft.com/office/powerpoint/2010/main" val="849836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0F727F-3879-630A-E388-DFC197AFC77E}"/>
              </a:ext>
            </a:extLst>
          </p:cNvPr>
          <p:cNvSpPr>
            <a:spLocks noGrp="1"/>
          </p:cNvSpPr>
          <p:nvPr>
            <p:ph idx="1"/>
          </p:nvPr>
        </p:nvSpPr>
        <p:spPr/>
        <p:txBody>
          <a:bodyPr/>
          <a:lstStyle/>
          <a:p>
            <a:r>
              <a:rPr lang="en-US" sz="2800" b="1">
                <a:solidFill>
                  <a:srgbClr val="FF5A00"/>
                </a:solidFill>
              </a:rPr>
              <a:t>Generative</a:t>
            </a:r>
          </a:p>
          <a:p>
            <a:r>
              <a:rPr lang="en-US" sz="1400" b="1"/>
              <a:t>A network, which creates its own training data</a:t>
            </a:r>
          </a:p>
          <a:p>
            <a:endParaRPr lang="en-US" sz="2800" b="1"/>
          </a:p>
          <a:p>
            <a:r>
              <a:rPr lang="en-US" sz="2800" b="1">
                <a:solidFill>
                  <a:srgbClr val="FF5A00"/>
                </a:solidFill>
              </a:rPr>
              <a:t>Adversarial</a:t>
            </a:r>
          </a:p>
          <a:p>
            <a:r>
              <a:rPr lang="en-US" sz="1400" b="1"/>
              <a:t>2 enemies are competing against each other in the form of a zero-sum game,</a:t>
            </a:r>
          </a:p>
          <a:p>
            <a:r>
              <a:rPr lang="en-US" sz="1400" b="1"/>
              <a:t>one agent’s gain is the others loss</a:t>
            </a:r>
          </a:p>
          <a:p>
            <a:endParaRPr lang="en-US" sz="2800" b="1"/>
          </a:p>
          <a:p>
            <a:r>
              <a:rPr lang="en-US" sz="2800" b="1">
                <a:solidFill>
                  <a:srgbClr val="FF5A00"/>
                </a:solidFill>
              </a:rPr>
              <a:t>Network</a:t>
            </a:r>
          </a:p>
          <a:p>
            <a:r>
              <a:rPr lang="en-US" sz="1400" b="1"/>
              <a:t>Both adversaries are usually neural networks</a:t>
            </a:r>
          </a:p>
        </p:txBody>
      </p:sp>
      <p:sp>
        <p:nvSpPr>
          <p:cNvPr id="3" name="Title 2">
            <a:extLst>
              <a:ext uri="{FF2B5EF4-FFF2-40B4-BE49-F238E27FC236}">
                <a16:creationId xmlns:a16="http://schemas.microsoft.com/office/drawing/2014/main" id="{F247390A-6F3E-BD66-4258-D3A5293D8ECE}"/>
              </a:ext>
            </a:extLst>
          </p:cNvPr>
          <p:cNvSpPr>
            <a:spLocks noGrp="1"/>
          </p:cNvSpPr>
          <p:nvPr>
            <p:ph type="title"/>
          </p:nvPr>
        </p:nvSpPr>
        <p:spPr/>
        <p:txBody>
          <a:bodyPr/>
          <a:lstStyle/>
          <a:p>
            <a:r>
              <a:rPr lang="en-US"/>
              <a:t>GAN Definition</a:t>
            </a:r>
            <a:endParaRPr lang="en-DE"/>
          </a:p>
        </p:txBody>
      </p:sp>
    </p:spTree>
    <p:extLst>
      <p:ext uri="{BB962C8B-B14F-4D97-AF65-F5344CB8AC3E}">
        <p14:creationId xmlns:p14="http://schemas.microsoft.com/office/powerpoint/2010/main" val="42819330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5371AC9-597C-4C8D-B708-59ABD1EBA0E6}"/>
              </a:ext>
            </a:extLst>
          </p:cNvPr>
          <p:cNvSpPr>
            <a:spLocks noGrp="1"/>
          </p:cNvSpPr>
          <p:nvPr>
            <p:ph idx="1"/>
          </p:nvPr>
        </p:nvSpPr>
        <p:spPr/>
        <p:txBody>
          <a:bodyPr/>
          <a:lstStyle/>
          <a:p>
            <a:r>
              <a:rPr lang="de-DE" b="1" err="1">
                <a:solidFill>
                  <a:srgbClr val="FF5A00"/>
                </a:solidFill>
              </a:rPr>
              <a:t>Vanishing</a:t>
            </a:r>
            <a:r>
              <a:rPr lang="de-DE" b="1">
                <a:solidFill>
                  <a:srgbClr val="FF5A00"/>
                </a:solidFill>
              </a:rPr>
              <a:t> </a:t>
            </a:r>
            <a:r>
              <a:rPr lang="de-DE" b="1" err="1">
                <a:solidFill>
                  <a:srgbClr val="FF5A00"/>
                </a:solidFill>
              </a:rPr>
              <a:t>gradient</a:t>
            </a:r>
            <a:r>
              <a:rPr lang="de-DE" b="1">
                <a:solidFill>
                  <a:srgbClr val="FF5A00"/>
                </a:solidFill>
              </a:rPr>
              <a:t> </a:t>
            </a:r>
          </a:p>
          <a:p>
            <a:pPr marL="342900" indent="-342900">
              <a:buFont typeface="Arial" panose="020B0604020202020204" pitchFamily="34" charset="0"/>
              <a:buChar char="•"/>
            </a:pPr>
            <a:r>
              <a:rPr lang="de-DE" sz="1300" err="1"/>
              <a:t>the</a:t>
            </a:r>
            <a:r>
              <a:rPr lang="de-DE" sz="1300"/>
              <a:t> </a:t>
            </a:r>
            <a:r>
              <a:rPr lang="de-DE" sz="1300" err="1"/>
              <a:t>discriminator</a:t>
            </a:r>
            <a:r>
              <a:rPr lang="de-DE" sz="1300"/>
              <a:t> </a:t>
            </a:r>
            <a:r>
              <a:rPr lang="de-DE" sz="1300" err="1"/>
              <a:t>is</a:t>
            </a:r>
            <a:r>
              <a:rPr lang="de-DE" sz="1300"/>
              <a:t> a </a:t>
            </a:r>
            <a:r>
              <a:rPr lang="de-DE" sz="1300" err="1"/>
              <a:t>lot</a:t>
            </a:r>
            <a:r>
              <a:rPr lang="de-DE" sz="1300"/>
              <a:t> </a:t>
            </a:r>
            <a:r>
              <a:rPr lang="de-DE" sz="1300" err="1"/>
              <a:t>better</a:t>
            </a:r>
            <a:r>
              <a:rPr lang="de-DE" sz="1300"/>
              <a:t> </a:t>
            </a:r>
            <a:r>
              <a:rPr lang="de-DE" sz="1300" err="1"/>
              <a:t>than</a:t>
            </a:r>
            <a:r>
              <a:rPr lang="de-DE" sz="1300"/>
              <a:t> </a:t>
            </a:r>
            <a:r>
              <a:rPr lang="de-DE" sz="1300" err="1"/>
              <a:t>the</a:t>
            </a:r>
            <a:r>
              <a:rPr lang="de-DE" sz="1300"/>
              <a:t> </a:t>
            </a:r>
            <a:r>
              <a:rPr lang="de-DE" sz="1300" err="1"/>
              <a:t>generator</a:t>
            </a:r>
            <a:endParaRPr lang="de-DE" sz="1300"/>
          </a:p>
          <a:p>
            <a:pPr marL="342900" indent="-342900">
              <a:buFont typeface="Arial" panose="020B0604020202020204" pitchFamily="34" charset="0"/>
              <a:buChar char="•"/>
            </a:pPr>
            <a:r>
              <a:rPr lang="en-US" sz="1300"/>
              <a:t>the generator could be stuck with a very high loss regardless of how the weights are changed</a:t>
            </a:r>
          </a:p>
          <a:p>
            <a:pPr marL="342900" indent="-342900">
              <a:buFont typeface="Arial" panose="020B0604020202020204" pitchFamily="34" charset="0"/>
              <a:buChar char="•"/>
            </a:pPr>
            <a:r>
              <a:rPr lang="en-US" sz="1300"/>
              <a:t>gradient is close to 0 </a:t>
            </a:r>
            <a:r>
              <a:rPr lang="en-US" sz="1300">
                <a:sym typeface="Wingdings" panose="05000000000000000000" pitchFamily="2" charset="2"/>
              </a:rPr>
              <a:t></a:t>
            </a:r>
            <a:r>
              <a:rPr lang="en-US" sz="1300"/>
              <a:t> “vanishing”</a:t>
            </a:r>
          </a:p>
          <a:p>
            <a:endParaRPr lang="de-DE" sz="1050"/>
          </a:p>
          <a:p>
            <a:r>
              <a:rPr lang="de-DE" b="1">
                <a:solidFill>
                  <a:srgbClr val="FF5A00"/>
                </a:solidFill>
              </a:rPr>
              <a:t>Mode </a:t>
            </a:r>
            <a:r>
              <a:rPr lang="de-DE" b="1" err="1">
                <a:solidFill>
                  <a:srgbClr val="FF5A00"/>
                </a:solidFill>
              </a:rPr>
              <a:t>Collapse</a:t>
            </a:r>
            <a:endParaRPr lang="de-DE" b="1">
              <a:solidFill>
                <a:srgbClr val="FF5A00"/>
              </a:solidFill>
            </a:endParaRPr>
          </a:p>
          <a:p>
            <a:pPr marL="342900" indent="-342900">
              <a:buFont typeface="Arial" panose="020B0604020202020204" pitchFamily="34" charset="0"/>
              <a:buChar char="•"/>
            </a:pPr>
            <a:r>
              <a:rPr lang="de-DE" sz="1300" err="1"/>
              <a:t>the</a:t>
            </a:r>
            <a:r>
              <a:rPr lang="de-DE" sz="1300"/>
              <a:t> </a:t>
            </a:r>
            <a:r>
              <a:rPr lang="de-DE" sz="1300" err="1"/>
              <a:t>generator</a:t>
            </a:r>
            <a:r>
              <a:rPr lang="de-DE" sz="1300"/>
              <a:t> </a:t>
            </a:r>
            <a:r>
              <a:rPr lang="de-DE" sz="1300" err="1"/>
              <a:t>produces</a:t>
            </a:r>
            <a:r>
              <a:rPr lang="de-DE" sz="1300"/>
              <a:t> an </a:t>
            </a:r>
            <a:r>
              <a:rPr lang="de-DE" sz="1300" err="1"/>
              <a:t>especially</a:t>
            </a:r>
            <a:r>
              <a:rPr lang="de-DE" sz="1300"/>
              <a:t> plausible </a:t>
            </a:r>
            <a:r>
              <a:rPr lang="de-DE" sz="1300" err="1"/>
              <a:t>output</a:t>
            </a:r>
            <a:r>
              <a:rPr lang="de-DE" sz="1300"/>
              <a:t> </a:t>
            </a:r>
            <a:r>
              <a:rPr lang="de-DE" sz="1300">
                <a:sym typeface="Wingdings" panose="05000000000000000000" pitchFamily="2" charset="2"/>
              </a:rPr>
              <a:t></a:t>
            </a:r>
            <a:r>
              <a:rPr lang="de-DE" sz="1300"/>
              <a:t> </a:t>
            </a:r>
            <a:r>
              <a:rPr lang="de-DE" sz="1300" err="1"/>
              <a:t>it</a:t>
            </a:r>
            <a:r>
              <a:rPr lang="de-DE" sz="1300"/>
              <a:t> will </a:t>
            </a:r>
            <a:r>
              <a:rPr lang="de-DE" sz="1300" err="1"/>
              <a:t>only</a:t>
            </a:r>
            <a:r>
              <a:rPr lang="de-DE" sz="1300"/>
              <a:t> </a:t>
            </a:r>
            <a:r>
              <a:rPr lang="de-DE" sz="1300" err="1"/>
              <a:t>produce</a:t>
            </a:r>
            <a:r>
              <a:rPr lang="de-DE" sz="1300"/>
              <a:t> </a:t>
            </a:r>
            <a:r>
              <a:rPr lang="de-DE" sz="1300" err="1"/>
              <a:t>this</a:t>
            </a:r>
            <a:r>
              <a:rPr lang="de-DE" sz="1300"/>
              <a:t> </a:t>
            </a:r>
            <a:r>
              <a:rPr lang="de-DE" sz="1300" err="1"/>
              <a:t>output</a:t>
            </a:r>
            <a:endParaRPr lang="de-DE" sz="1300"/>
          </a:p>
          <a:p>
            <a:pPr marL="342900" indent="-342900">
              <a:buFont typeface="Arial" panose="020B0604020202020204" pitchFamily="34" charset="0"/>
              <a:buChar char="•"/>
            </a:pPr>
            <a:r>
              <a:rPr lang="de-DE" sz="1300"/>
              <a:t>In </a:t>
            </a:r>
            <a:r>
              <a:rPr lang="de-DE" sz="1300" err="1"/>
              <a:t>response</a:t>
            </a:r>
            <a:r>
              <a:rPr lang="de-DE" sz="1300"/>
              <a:t> </a:t>
            </a:r>
            <a:r>
              <a:rPr lang="de-DE" sz="1300" err="1"/>
              <a:t>the</a:t>
            </a:r>
            <a:r>
              <a:rPr lang="de-DE" sz="1300"/>
              <a:t> </a:t>
            </a:r>
            <a:r>
              <a:rPr lang="de-DE" sz="1300" err="1"/>
              <a:t>discriminator</a:t>
            </a:r>
            <a:r>
              <a:rPr lang="de-DE" sz="1300"/>
              <a:t> </a:t>
            </a:r>
            <a:r>
              <a:rPr lang="de-DE" sz="1300" err="1"/>
              <a:t>might</a:t>
            </a:r>
            <a:r>
              <a:rPr lang="de-DE" sz="1300"/>
              <a:t> </a:t>
            </a:r>
            <a:r>
              <a:rPr lang="de-DE" sz="1300" err="1"/>
              <a:t>start</a:t>
            </a:r>
            <a:r>
              <a:rPr lang="de-DE" sz="1300"/>
              <a:t> </a:t>
            </a:r>
            <a:r>
              <a:rPr lang="de-DE" sz="1300" err="1"/>
              <a:t>to</a:t>
            </a:r>
            <a:r>
              <a:rPr lang="de-DE" sz="1300"/>
              <a:t> </a:t>
            </a:r>
            <a:r>
              <a:rPr lang="de-DE" sz="1300" err="1"/>
              <a:t>always</a:t>
            </a:r>
            <a:r>
              <a:rPr lang="de-DE" sz="1300"/>
              <a:t> </a:t>
            </a:r>
            <a:r>
              <a:rPr lang="de-DE" sz="1300" err="1"/>
              <a:t>reject</a:t>
            </a:r>
            <a:r>
              <a:rPr lang="de-DE" sz="1300"/>
              <a:t> </a:t>
            </a:r>
            <a:r>
              <a:rPr lang="de-DE" sz="1300" err="1"/>
              <a:t>this</a:t>
            </a:r>
            <a:r>
              <a:rPr lang="de-DE" sz="1300"/>
              <a:t> </a:t>
            </a:r>
            <a:r>
              <a:rPr lang="de-DE" sz="1300" err="1"/>
              <a:t>output</a:t>
            </a:r>
            <a:r>
              <a:rPr lang="de-DE" sz="1300"/>
              <a:t> and </a:t>
            </a:r>
            <a:r>
              <a:rPr lang="de-DE" sz="1300" err="1"/>
              <a:t>is</a:t>
            </a:r>
            <a:r>
              <a:rPr lang="de-DE" sz="1300"/>
              <a:t> stuck in a </a:t>
            </a:r>
            <a:r>
              <a:rPr lang="de-DE" sz="1300" err="1"/>
              <a:t>local</a:t>
            </a:r>
            <a:r>
              <a:rPr lang="de-DE" sz="1300"/>
              <a:t> </a:t>
            </a:r>
            <a:r>
              <a:rPr lang="de-DE" sz="1300" err="1"/>
              <a:t>optimum</a:t>
            </a:r>
            <a:endParaRPr lang="de-DE" sz="1300"/>
          </a:p>
          <a:p>
            <a:pPr marL="342900" indent="-342900">
              <a:buFont typeface="Arial" panose="020B0604020202020204" pitchFamily="34" charset="0"/>
              <a:buChar char="•"/>
            </a:pPr>
            <a:r>
              <a:rPr lang="de-DE" sz="1300" err="1"/>
              <a:t>Now</a:t>
            </a:r>
            <a:r>
              <a:rPr lang="de-DE" sz="1300"/>
              <a:t> </a:t>
            </a:r>
            <a:r>
              <a:rPr lang="de-DE" sz="1300" err="1"/>
              <a:t>it‘s</a:t>
            </a:r>
            <a:r>
              <a:rPr lang="de-DE" sz="1300"/>
              <a:t> </a:t>
            </a:r>
            <a:r>
              <a:rPr lang="de-DE" sz="1300" err="1"/>
              <a:t>too</a:t>
            </a:r>
            <a:r>
              <a:rPr lang="de-DE" sz="1300"/>
              <a:t> easy </a:t>
            </a:r>
            <a:r>
              <a:rPr lang="de-DE" sz="1300" err="1"/>
              <a:t>for</a:t>
            </a:r>
            <a:r>
              <a:rPr lang="de-DE" sz="1300"/>
              <a:t> </a:t>
            </a:r>
            <a:r>
              <a:rPr lang="de-DE" sz="1300" err="1"/>
              <a:t>the</a:t>
            </a:r>
            <a:r>
              <a:rPr lang="de-DE" sz="1300"/>
              <a:t> </a:t>
            </a:r>
            <a:r>
              <a:rPr lang="de-DE" sz="1300" err="1"/>
              <a:t>next</a:t>
            </a:r>
            <a:r>
              <a:rPr lang="de-DE" sz="1300"/>
              <a:t> </a:t>
            </a:r>
            <a:r>
              <a:rPr lang="de-DE" sz="1300" err="1"/>
              <a:t>iteration</a:t>
            </a:r>
            <a:r>
              <a:rPr lang="de-DE" sz="1300"/>
              <a:t> of </a:t>
            </a:r>
            <a:r>
              <a:rPr lang="de-DE" sz="1300" err="1"/>
              <a:t>generators</a:t>
            </a:r>
            <a:r>
              <a:rPr lang="de-DE" sz="1300"/>
              <a:t> </a:t>
            </a:r>
            <a:r>
              <a:rPr lang="de-DE" sz="1300" err="1"/>
              <a:t>to</a:t>
            </a:r>
            <a:r>
              <a:rPr lang="de-DE" sz="1300"/>
              <a:t> find an </a:t>
            </a:r>
            <a:r>
              <a:rPr lang="de-DE" sz="1300" err="1"/>
              <a:t>especially</a:t>
            </a:r>
            <a:r>
              <a:rPr lang="de-DE" sz="1300"/>
              <a:t> plausible </a:t>
            </a:r>
            <a:r>
              <a:rPr lang="de-DE" sz="1300" err="1"/>
              <a:t>output</a:t>
            </a:r>
            <a:r>
              <a:rPr lang="de-DE" sz="1300"/>
              <a:t> </a:t>
            </a:r>
          </a:p>
          <a:p>
            <a:r>
              <a:rPr lang="de-DE" sz="1300">
                <a:sym typeface="Wingdings" panose="05000000000000000000" pitchFamily="2" charset="2"/>
              </a:rPr>
              <a:t>   </a:t>
            </a:r>
            <a:r>
              <a:rPr lang="en-US" sz="1300"/>
              <a:t>generator over-optimizes for a particular discriminator, and the discriminator never manages to learn its way out of the trap</a:t>
            </a:r>
            <a:endParaRPr lang="de-DE" sz="1300"/>
          </a:p>
          <a:p>
            <a:endParaRPr lang="de-DE" sz="1050"/>
          </a:p>
          <a:p>
            <a:r>
              <a:rPr lang="de-DE" b="1" err="1">
                <a:solidFill>
                  <a:srgbClr val="FF5A00"/>
                </a:solidFill>
              </a:rPr>
              <a:t>Failure</a:t>
            </a:r>
            <a:r>
              <a:rPr lang="de-DE" b="1">
                <a:solidFill>
                  <a:srgbClr val="FF5A00"/>
                </a:solidFill>
              </a:rPr>
              <a:t> </a:t>
            </a:r>
            <a:r>
              <a:rPr lang="de-DE" b="1" err="1">
                <a:solidFill>
                  <a:srgbClr val="FF5A00"/>
                </a:solidFill>
              </a:rPr>
              <a:t>to</a:t>
            </a:r>
            <a:r>
              <a:rPr lang="de-DE" b="1">
                <a:solidFill>
                  <a:srgbClr val="FF5A00"/>
                </a:solidFill>
              </a:rPr>
              <a:t> </a:t>
            </a:r>
            <a:r>
              <a:rPr lang="de-DE" b="1" err="1">
                <a:solidFill>
                  <a:srgbClr val="FF5A00"/>
                </a:solidFill>
              </a:rPr>
              <a:t>converge</a:t>
            </a:r>
            <a:endParaRPr lang="de-DE" b="1">
              <a:solidFill>
                <a:srgbClr val="FF5A00"/>
              </a:solidFill>
            </a:endParaRPr>
          </a:p>
          <a:p>
            <a:pPr marL="342900" indent="-342900">
              <a:buFont typeface="Arial" panose="020B0604020202020204" pitchFamily="34" charset="0"/>
              <a:buChar char="•"/>
            </a:pPr>
            <a:r>
              <a:rPr lang="de-DE" sz="1300"/>
              <a:t>if the generator is perfect and its results are indistinguishable to the real examples the discriminator will have to guess </a:t>
            </a:r>
          </a:p>
          <a:p>
            <a:pPr marL="342900" indent="-342900">
              <a:buFont typeface="Arial" panose="020B0604020202020204" pitchFamily="34" charset="0"/>
              <a:buChar char="•"/>
            </a:pPr>
            <a:r>
              <a:rPr lang="de-DE" sz="1300" err="1"/>
              <a:t>if</a:t>
            </a:r>
            <a:r>
              <a:rPr lang="de-DE" sz="1300"/>
              <a:t> </a:t>
            </a:r>
            <a:r>
              <a:rPr lang="de-DE" sz="1300" err="1"/>
              <a:t>we</a:t>
            </a:r>
            <a:r>
              <a:rPr lang="de-DE" sz="1300"/>
              <a:t> </a:t>
            </a:r>
            <a:r>
              <a:rPr lang="de-DE" sz="1300" err="1"/>
              <a:t>don‘t</a:t>
            </a:r>
            <a:r>
              <a:rPr lang="de-DE" sz="1300"/>
              <a:t> </a:t>
            </a:r>
            <a:r>
              <a:rPr lang="de-DE" sz="1300" err="1"/>
              <a:t>stop</a:t>
            </a:r>
            <a:r>
              <a:rPr lang="de-DE" sz="1300"/>
              <a:t> </a:t>
            </a:r>
            <a:r>
              <a:rPr lang="de-DE" sz="1300" err="1"/>
              <a:t>the</a:t>
            </a:r>
            <a:r>
              <a:rPr lang="de-DE" sz="1300"/>
              <a:t> </a:t>
            </a:r>
            <a:r>
              <a:rPr lang="de-DE" sz="1300" err="1"/>
              <a:t>training</a:t>
            </a:r>
            <a:r>
              <a:rPr lang="de-DE" sz="1300"/>
              <a:t> of </a:t>
            </a:r>
            <a:r>
              <a:rPr lang="de-DE" sz="1300" err="1"/>
              <a:t>the</a:t>
            </a:r>
            <a:r>
              <a:rPr lang="de-DE" sz="1300"/>
              <a:t> </a:t>
            </a:r>
            <a:r>
              <a:rPr lang="de-DE" sz="1300" err="1"/>
              <a:t>generator</a:t>
            </a:r>
            <a:r>
              <a:rPr lang="de-DE" sz="1300"/>
              <a:t> in time, </a:t>
            </a:r>
            <a:r>
              <a:rPr lang="de-DE" sz="1300" err="1"/>
              <a:t>the</a:t>
            </a:r>
            <a:r>
              <a:rPr lang="de-DE" sz="1300"/>
              <a:t> </a:t>
            </a:r>
            <a:r>
              <a:rPr lang="de-DE" sz="1300" err="1"/>
              <a:t>training</a:t>
            </a:r>
            <a:r>
              <a:rPr lang="de-DE" sz="1300"/>
              <a:t> will </a:t>
            </a:r>
            <a:r>
              <a:rPr lang="de-DE" sz="1300" err="1"/>
              <a:t>be</a:t>
            </a:r>
            <a:r>
              <a:rPr lang="de-DE" sz="1300"/>
              <a:t> </a:t>
            </a:r>
            <a:r>
              <a:rPr lang="de-DE" sz="1300" err="1"/>
              <a:t>based</a:t>
            </a:r>
            <a:r>
              <a:rPr lang="de-DE" sz="1300"/>
              <a:t> on </a:t>
            </a:r>
            <a:r>
              <a:rPr lang="de-DE" sz="1300" err="1"/>
              <a:t>guesses</a:t>
            </a:r>
            <a:r>
              <a:rPr lang="de-DE" sz="1300"/>
              <a:t> </a:t>
            </a:r>
            <a:r>
              <a:rPr lang="de-DE" sz="1300" err="1"/>
              <a:t>instead</a:t>
            </a:r>
            <a:r>
              <a:rPr lang="de-DE" sz="1300"/>
              <a:t> of real </a:t>
            </a:r>
            <a:r>
              <a:rPr lang="de-DE" sz="1300" err="1"/>
              <a:t>features</a:t>
            </a:r>
            <a:endParaRPr lang="de-DE" sz="1300"/>
          </a:p>
        </p:txBody>
      </p:sp>
      <p:sp>
        <p:nvSpPr>
          <p:cNvPr id="3" name="Titel 2">
            <a:extLst>
              <a:ext uri="{FF2B5EF4-FFF2-40B4-BE49-F238E27FC236}">
                <a16:creationId xmlns:a16="http://schemas.microsoft.com/office/drawing/2014/main" id="{87F527BE-275D-4306-866B-CF60A23FFA02}"/>
              </a:ext>
            </a:extLst>
          </p:cNvPr>
          <p:cNvSpPr>
            <a:spLocks noGrp="1"/>
          </p:cNvSpPr>
          <p:nvPr>
            <p:ph type="title"/>
          </p:nvPr>
        </p:nvSpPr>
        <p:spPr/>
        <p:txBody>
          <a:bodyPr/>
          <a:lstStyle/>
          <a:p>
            <a:r>
              <a:rPr lang="de-DE"/>
              <a:t>Common Problems</a:t>
            </a:r>
          </a:p>
        </p:txBody>
      </p:sp>
    </p:spTree>
    <p:extLst>
      <p:ext uri="{BB962C8B-B14F-4D97-AF65-F5344CB8AC3E}">
        <p14:creationId xmlns:p14="http://schemas.microsoft.com/office/powerpoint/2010/main" val="37872175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24DF3-A282-43B4-A5DB-39708C7459E2}"/>
              </a:ext>
            </a:extLst>
          </p:cNvPr>
          <p:cNvSpPr>
            <a:spLocks noGrp="1"/>
          </p:cNvSpPr>
          <p:nvPr>
            <p:ph type="title"/>
          </p:nvPr>
        </p:nvSpPr>
        <p:spPr/>
        <p:txBody>
          <a:bodyPr/>
          <a:lstStyle/>
          <a:p>
            <a:r>
              <a:rPr lang="de-DE"/>
              <a:t>GAN </a:t>
            </a:r>
            <a:r>
              <a:rPr lang="de-DE" err="1"/>
              <a:t>Usecases</a:t>
            </a:r>
            <a:r>
              <a:rPr lang="de-DE"/>
              <a:t>: Cycle GAN</a:t>
            </a:r>
          </a:p>
        </p:txBody>
      </p:sp>
      <p:pic>
        <p:nvPicPr>
          <p:cNvPr id="18" name="Grafik 17">
            <a:extLst>
              <a:ext uri="{FF2B5EF4-FFF2-40B4-BE49-F238E27FC236}">
                <a16:creationId xmlns:a16="http://schemas.microsoft.com/office/drawing/2014/main" id="{891933D0-C805-4932-8837-00D7BD45DEDC}"/>
              </a:ext>
            </a:extLst>
          </p:cNvPr>
          <p:cNvPicPr>
            <a:picLocks noChangeAspect="1"/>
          </p:cNvPicPr>
          <p:nvPr/>
        </p:nvPicPr>
        <p:blipFill rotWithShape="1">
          <a:blip r:embed="rId3"/>
          <a:srcRect t="17891" b="8706"/>
          <a:stretch/>
        </p:blipFill>
        <p:spPr>
          <a:xfrm>
            <a:off x="977900" y="1950720"/>
            <a:ext cx="9405620" cy="3657600"/>
          </a:xfrm>
          <a:prstGeom prst="rect">
            <a:avLst/>
          </a:prstGeom>
        </p:spPr>
      </p:pic>
      <p:sp>
        <p:nvSpPr>
          <p:cNvPr id="20" name="Textfeld 19">
            <a:extLst>
              <a:ext uri="{FF2B5EF4-FFF2-40B4-BE49-F238E27FC236}">
                <a16:creationId xmlns:a16="http://schemas.microsoft.com/office/drawing/2014/main" id="{D9F2B647-F513-4AB3-B994-1370D484562D}"/>
              </a:ext>
            </a:extLst>
          </p:cNvPr>
          <p:cNvSpPr txBox="1"/>
          <p:nvPr/>
        </p:nvSpPr>
        <p:spPr>
          <a:xfrm>
            <a:off x="2280920" y="6313095"/>
            <a:ext cx="6268720" cy="184666"/>
          </a:xfrm>
          <a:prstGeom prst="rect">
            <a:avLst/>
          </a:prstGeom>
          <a:noFill/>
        </p:spPr>
        <p:txBody>
          <a:bodyPr wrap="square">
            <a:spAutoFit/>
          </a:bodyPr>
          <a:lstStyle/>
          <a:p>
            <a:r>
              <a:rPr lang="de-DE" sz="600"/>
              <a:t>https://1.bp.blogspot.com/-F7lW08tA2t0/X5424ebzBqI/AAAAAAAAKiA/zq24RKnPc5wwDvjqS7EUuXDzMPb_2rJaACLcBGAsYHQ/s806/Google%2BChromeScreenSnapz098.jpg</a:t>
            </a:r>
          </a:p>
        </p:txBody>
      </p:sp>
    </p:spTree>
    <p:extLst>
      <p:ext uri="{BB962C8B-B14F-4D97-AF65-F5344CB8AC3E}">
        <p14:creationId xmlns:p14="http://schemas.microsoft.com/office/powerpoint/2010/main" val="38809001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DA3CB-DD4E-29F9-AC20-23D5B8A5749F}"/>
              </a:ext>
            </a:extLst>
          </p:cNvPr>
          <p:cNvSpPr>
            <a:spLocks noGrp="1"/>
          </p:cNvSpPr>
          <p:nvPr>
            <p:ph type="title"/>
          </p:nvPr>
        </p:nvSpPr>
        <p:spPr/>
        <p:txBody>
          <a:bodyPr/>
          <a:lstStyle/>
          <a:p>
            <a:r>
              <a:rPr lang="de-DE"/>
              <a:t>GAN </a:t>
            </a:r>
            <a:r>
              <a:rPr lang="de-DE" err="1"/>
              <a:t>Usecases</a:t>
            </a:r>
            <a:r>
              <a:rPr lang="de-DE"/>
              <a:t>: Cycle GAN</a:t>
            </a:r>
            <a:endParaRPr lang="en-DE"/>
          </a:p>
        </p:txBody>
      </p:sp>
      <p:pic>
        <p:nvPicPr>
          <p:cNvPr id="6" name="Grafik 5">
            <a:extLst>
              <a:ext uri="{FF2B5EF4-FFF2-40B4-BE49-F238E27FC236}">
                <a16:creationId xmlns:a16="http://schemas.microsoft.com/office/drawing/2014/main" id="{2E907B56-D7E7-4177-86FB-54CB1A7631E3}"/>
              </a:ext>
            </a:extLst>
          </p:cNvPr>
          <p:cNvPicPr>
            <a:picLocks noChangeAspect="1"/>
          </p:cNvPicPr>
          <p:nvPr/>
        </p:nvPicPr>
        <p:blipFill>
          <a:blip r:embed="rId2"/>
          <a:stretch>
            <a:fillRect/>
          </a:stretch>
        </p:blipFill>
        <p:spPr>
          <a:xfrm>
            <a:off x="717395" y="1226624"/>
            <a:ext cx="9906859" cy="4526672"/>
          </a:xfrm>
          <a:prstGeom prst="rect">
            <a:avLst/>
          </a:prstGeom>
        </p:spPr>
      </p:pic>
      <p:sp>
        <p:nvSpPr>
          <p:cNvPr id="10" name="Textfeld 9">
            <a:extLst>
              <a:ext uri="{FF2B5EF4-FFF2-40B4-BE49-F238E27FC236}">
                <a16:creationId xmlns:a16="http://schemas.microsoft.com/office/drawing/2014/main" id="{EFAB5841-5B07-4E33-ADCB-9B43C75071CC}"/>
              </a:ext>
            </a:extLst>
          </p:cNvPr>
          <p:cNvSpPr txBox="1"/>
          <p:nvPr/>
        </p:nvSpPr>
        <p:spPr>
          <a:xfrm>
            <a:off x="2453640" y="6236449"/>
            <a:ext cx="6268720" cy="230832"/>
          </a:xfrm>
          <a:prstGeom prst="rect">
            <a:avLst/>
          </a:prstGeom>
          <a:noFill/>
        </p:spPr>
        <p:txBody>
          <a:bodyPr wrap="square">
            <a:spAutoFit/>
          </a:bodyPr>
          <a:lstStyle/>
          <a:p>
            <a:r>
              <a:rPr lang="de-DE" sz="900"/>
              <a:t>https://junyanz.github.io/CycleGAN/</a:t>
            </a:r>
          </a:p>
        </p:txBody>
      </p:sp>
    </p:spTree>
    <p:extLst>
      <p:ext uri="{BB962C8B-B14F-4D97-AF65-F5344CB8AC3E}">
        <p14:creationId xmlns:p14="http://schemas.microsoft.com/office/powerpoint/2010/main" val="6491807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EDD60CF-A8B4-499F-82F1-F3EA6AF96BAE}"/>
              </a:ext>
            </a:extLst>
          </p:cNvPr>
          <p:cNvSpPr>
            <a:spLocks noGrp="1"/>
          </p:cNvSpPr>
          <p:nvPr>
            <p:ph type="title"/>
          </p:nvPr>
        </p:nvSpPr>
        <p:spPr/>
        <p:txBody>
          <a:bodyPr/>
          <a:lstStyle/>
          <a:p>
            <a:r>
              <a:rPr lang="en-US"/>
              <a:t>GAN </a:t>
            </a:r>
            <a:r>
              <a:rPr lang="en-US" err="1"/>
              <a:t>Usecases</a:t>
            </a:r>
            <a:r>
              <a:rPr lang="en-US"/>
              <a:t>: Super Resolution GAN (SRGAN)</a:t>
            </a:r>
            <a:endParaRPr lang="de-DE"/>
          </a:p>
        </p:txBody>
      </p:sp>
      <p:sp>
        <p:nvSpPr>
          <p:cNvPr id="10" name="Rechteck: abgerundete Ecken 9">
            <a:extLst>
              <a:ext uri="{FF2B5EF4-FFF2-40B4-BE49-F238E27FC236}">
                <a16:creationId xmlns:a16="http://schemas.microsoft.com/office/drawing/2014/main" id="{E25AA8FE-837F-4417-A986-8ED82DAEE2F9}"/>
              </a:ext>
            </a:extLst>
          </p:cNvPr>
          <p:cNvSpPr/>
          <p:nvPr/>
        </p:nvSpPr>
        <p:spPr>
          <a:xfrm>
            <a:off x="2828076" y="4131090"/>
            <a:ext cx="1533525"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p:txBody>
      </p:sp>
      <p:pic>
        <p:nvPicPr>
          <p:cNvPr id="11" name="Grafik 10" descr="Bild mit einfarbiger Füllung">
            <a:extLst>
              <a:ext uri="{FF2B5EF4-FFF2-40B4-BE49-F238E27FC236}">
                <a16:creationId xmlns:a16="http://schemas.microsoft.com/office/drawing/2014/main" id="{A02D5175-435C-4A7A-963C-C4B4DDFE5C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9732" y="3997055"/>
            <a:ext cx="914400" cy="914400"/>
          </a:xfrm>
          <a:prstGeom prst="rect">
            <a:avLst/>
          </a:prstGeom>
        </p:spPr>
      </p:pic>
      <p:sp>
        <p:nvSpPr>
          <p:cNvPr id="12" name="Rechteck: abgerundete Ecken 11">
            <a:extLst>
              <a:ext uri="{FF2B5EF4-FFF2-40B4-BE49-F238E27FC236}">
                <a16:creationId xmlns:a16="http://schemas.microsoft.com/office/drawing/2014/main" id="{ACF83099-AA3E-4815-8CE5-9D9AE80236FD}"/>
              </a:ext>
            </a:extLst>
          </p:cNvPr>
          <p:cNvSpPr/>
          <p:nvPr/>
        </p:nvSpPr>
        <p:spPr>
          <a:xfrm rot="16200000">
            <a:off x="6594494" y="3134105"/>
            <a:ext cx="2376706" cy="81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p:txBody>
      </p:sp>
      <p:sp>
        <p:nvSpPr>
          <p:cNvPr id="13" name="Rechteck: abgerundete Ecken 12">
            <a:extLst>
              <a:ext uri="{FF2B5EF4-FFF2-40B4-BE49-F238E27FC236}">
                <a16:creationId xmlns:a16="http://schemas.microsoft.com/office/drawing/2014/main" id="{0E49D79F-EDAE-4237-83A3-03DA11D3F02E}"/>
              </a:ext>
            </a:extLst>
          </p:cNvPr>
          <p:cNvSpPr/>
          <p:nvPr/>
        </p:nvSpPr>
        <p:spPr>
          <a:xfrm>
            <a:off x="668768" y="4131089"/>
            <a:ext cx="1532949"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Low-resolution </a:t>
            </a:r>
            <a:r>
              <a:rPr lang="de-DE" sz="1400" err="1"/>
              <a:t>image</a:t>
            </a:r>
            <a:endParaRPr lang="de-DE" sz="1400"/>
          </a:p>
        </p:txBody>
      </p:sp>
      <p:cxnSp>
        <p:nvCxnSpPr>
          <p:cNvPr id="14" name="Gerade Verbindung mit Pfeil 13">
            <a:extLst>
              <a:ext uri="{FF2B5EF4-FFF2-40B4-BE49-F238E27FC236}">
                <a16:creationId xmlns:a16="http://schemas.microsoft.com/office/drawing/2014/main" id="{5B80116E-1E11-4975-BF66-CA7C5C5F93DC}"/>
              </a:ext>
            </a:extLst>
          </p:cNvPr>
          <p:cNvCxnSpPr>
            <a:stCxn id="13" idx="3"/>
            <a:endCxn id="10" idx="1"/>
          </p:cNvCxnSpPr>
          <p:nvPr/>
        </p:nvCxnSpPr>
        <p:spPr>
          <a:xfrm>
            <a:off x="2201717" y="4454255"/>
            <a:ext cx="6263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8E512F-E3F4-4198-9F96-2EDFF0ED3D22}"/>
              </a:ext>
            </a:extLst>
          </p:cNvPr>
          <p:cNvCxnSpPr>
            <a:cxnSpLocks/>
            <a:stCxn id="10" idx="3"/>
            <a:endCxn id="11" idx="1"/>
          </p:cNvCxnSpPr>
          <p:nvPr/>
        </p:nvCxnSpPr>
        <p:spPr>
          <a:xfrm flipV="1">
            <a:off x="4361601" y="4454255"/>
            <a:ext cx="105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50416AAE-9752-44EB-AA39-7B1E915E0B59}"/>
              </a:ext>
            </a:extLst>
          </p:cNvPr>
          <p:cNvCxnSpPr>
            <a:stCxn id="11" idx="3"/>
          </p:cNvCxnSpPr>
          <p:nvPr/>
        </p:nvCxnSpPr>
        <p:spPr>
          <a:xfrm>
            <a:off x="6334132" y="4454255"/>
            <a:ext cx="1039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6B248AE9-CADE-4FA0-B58A-A951F70BEF9F}"/>
              </a:ext>
            </a:extLst>
          </p:cNvPr>
          <p:cNvCxnSpPr>
            <a:cxnSpLocks/>
            <a:stCxn id="28" idx="3"/>
          </p:cNvCxnSpPr>
          <p:nvPr/>
        </p:nvCxnSpPr>
        <p:spPr>
          <a:xfrm flipV="1">
            <a:off x="4972550" y="2681309"/>
            <a:ext cx="2390687"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B3E90568-196A-415F-985D-4538CF318341}"/>
              </a:ext>
            </a:extLst>
          </p:cNvPr>
          <p:cNvCxnSpPr>
            <a:cxnSpLocks/>
          </p:cNvCxnSpPr>
          <p:nvPr/>
        </p:nvCxnSpPr>
        <p:spPr>
          <a:xfrm>
            <a:off x="8192422" y="4454255"/>
            <a:ext cx="1195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EAD00247-2F76-4AC2-82F6-4514C460FBBB}"/>
              </a:ext>
            </a:extLst>
          </p:cNvPr>
          <p:cNvSpPr/>
          <p:nvPr/>
        </p:nvSpPr>
        <p:spPr>
          <a:xfrm>
            <a:off x="7556918" y="2363200"/>
            <a:ext cx="396240" cy="148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CB91EE2E-0E1C-446C-A5D6-8B1925E16B71}"/>
              </a:ext>
            </a:extLst>
          </p:cNvPr>
          <p:cNvSpPr/>
          <p:nvPr/>
        </p:nvSpPr>
        <p:spPr>
          <a:xfrm>
            <a:off x="9376809" y="4131089"/>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Generator</a:t>
            </a:r>
          </a:p>
          <a:p>
            <a:pPr algn="ctr"/>
            <a:r>
              <a:rPr lang="de-DE" sz="1400"/>
              <a:t>Loss</a:t>
            </a:r>
          </a:p>
        </p:txBody>
      </p:sp>
      <p:sp>
        <p:nvSpPr>
          <p:cNvPr id="21" name="Rechteck: abgerundete Ecken 20">
            <a:extLst>
              <a:ext uri="{FF2B5EF4-FFF2-40B4-BE49-F238E27FC236}">
                <a16:creationId xmlns:a16="http://schemas.microsoft.com/office/drawing/2014/main" id="{9EA74E54-1D85-4525-BECF-AF935DE0FEE0}"/>
              </a:ext>
            </a:extLst>
          </p:cNvPr>
          <p:cNvSpPr/>
          <p:nvPr/>
        </p:nvSpPr>
        <p:spPr>
          <a:xfrm>
            <a:off x="9387995" y="2356396"/>
            <a:ext cx="168000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err="1"/>
              <a:t>Discriminator</a:t>
            </a:r>
            <a:endParaRPr lang="de-DE" sz="1400"/>
          </a:p>
          <a:p>
            <a:pPr algn="ctr"/>
            <a:r>
              <a:rPr lang="de-DE" sz="1400"/>
              <a:t>Loss</a:t>
            </a:r>
          </a:p>
        </p:txBody>
      </p:sp>
      <p:cxnSp>
        <p:nvCxnSpPr>
          <p:cNvPr id="22" name="Gerade Verbindung mit Pfeil 21">
            <a:extLst>
              <a:ext uri="{FF2B5EF4-FFF2-40B4-BE49-F238E27FC236}">
                <a16:creationId xmlns:a16="http://schemas.microsoft.com/office/drawing/2014/main" id="{B667DE35-E26E-4DB9-BD83-3777C325F8CA}"/>
              </a:ext>
            </a:extLst>
          </p:cNvPr>
          <p:cNvCxnSpPr>
            <a:cxnSpLocks/>
            <a:endCxn id="21" idx="1"/>
          </p:cNvCxnSpPr>
          <p:nvPr/>
        </p:nvCxnSpPr>
        <p:spPr>
          <a:xfrm>
            <a:off x="8212658" y="2679561"/>
            <a:ext cx="1175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4A9E8B96-A01B-4CDB-8496-407F8B90F962}"/>
              </a:ext>
            </a:extLst>
          </p:cNvPr>
          <p:cNvSpPr txBox="1"/>
          <p:nvPr/>
        </p:nvSpPr>
        <p:spPr>
          <a:xfrm>
            <a:off x="4714241" y="4770722"/>
            <a:ext cx="2392748" cy="307777"/>
          </a:xfrm>
          <a:prstGeom prst="rect">
            <a:avLst/>
          </a:prstGeom>
          <a:noFill/>
        </p:spPr>
        <p:txBody>
          <a:bodyPr wrap="square" rtlCol="0">
            <a:spAutoFit/>
          </a:bodyPr>
          <a:lstStyle/>
          <a:p>
            <a:pPr algn="ctr"/>
            <a:r>
              <a:rPr lang="de-DE" sz="1400"/>
              <a:t>Super-resolution </a:t>
            </a:r>
            <a:r>
              <a:rPr lang="de-DE" sz="1400" err="1"/>
              <a:t>image</a:t>
            </a:r>
            <a:endParaRPr lang="de-DE" sz="1400"/>
          </a:p>
        </p:txBody>
      </p:sp>
      <p:grpSp>
        <p:nvGrpSpPr>
          <p:cNvPr id="24" name="Gruppieren 23">
            <a:extLst>
              <a:ext uri="{FF2B5EF4-FFF2-40B4-BE49-F238E27FC236}">
                <a16:creationId xmlns:a16="http://schemas.microsoft.com/office/drawing/2014/main" id="{9ACDF97C-E2E9-4B5A-996A-C5C6029668D2}"/>
              </a:ext>
            </a:extLst>
          </p:cNvPr>
          <p:cNvGrpSpPr/>
          <p:nvPr/>
        </p:nvGrpSpPr>
        <p:grpSpPr>
          <a:xfrm>
            <a:off x="2379378" y="2230072"/>
            <a:ext cx="2593172" cy="1086905"/>
            <a:chOff x="4340245" y="1679204"/>
            <a:chExt cx="2593172" cy="1086905"/>
          </a:xfrm>
        </p:grpSpPr>
        <p:grpSp>
          <p:nvGrpSpPr>
            <p:cNvPr id="25" name="Gruppieren 24">
              <a:extLst>
                <a:ext uri="{FF2B5EF4-FFF2-40B4-BE49-F238E27FC236}">
                  <a16:creationId xmlns:a16="http://schemas.microsoft.com/office/drawing/2014/main" id="{AA3F10B7-C745-44E6-A7BF-7D5E5A8EDB32}"/>
                </a:ext>
              </a:extLst>
            </p:cNvPr>
            <p:cNvGrpSpPr/>
            <p:nvPr/>
          </p:nvGrpSpPr>
          <p:grpSpPr>
            <a:xfrm>
              <a:off x="4340245" y="1679204"/>
              <a:ext cx="2593172" cy="916456"/>
              <a:chOff x="1185480" y="1514074"/>
              <a:chExt cx="2593172" cy="916456"/>
            </a:xfrm>
          </p:grpSpPr>
          <p:pic>
            <p:nvPicPr>
              <p:cNvPr id="27" name="Grafik 26" descr="Bild mit einfarbiger Füllung">
                <a:extLst>
                  <a:ext uri="{FF2B5EF4-FFF2-40B4-BE49-F238E27FC236}">
                    <a16:creationId xmlns:a16="http://schemas.microsoft.com/office/drawing/2014/main" id="{58036F56-4BCC-4978-A47B-AB0B21CC6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866" y="1516130"/>
                <a:ext cx="914400" cy="914400"/>
              </a:xfrm>
              <a:prstGeom prst="rect">
                <a:avLst/>
              </a:prstGeom>
            </p:spPr>
          </p:pic>
          <p:pic>
            <p:nvPicPr>
              <p:cNvPr id="28" name="Grafik 27" descr="Bild mit einfarbiger Füllung">
                <a:extLst>
                  <a:ext uri="{FF2B5EF4-FFF2-40B4-BE49-F238E27FC236}">
                    <a16:creationId xmlns:a16="http://schemas.microsoft.com/office/drawing/2014/main" id="{3C294081-719B-4FA9-8F7C-006348B61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4252" y="1514074"/>
                <a:ext cx="914400" cy="914400"/>
              </a:xfrm>
              <a:prstGeom prst="rect">
                <a:avLst/>
              </a:prstGeom>
            </p:spPr>
          </p:pic>
          <p:pic>
            <p:nvPicPr>
              <p:cNvPr id="29" name="Grafik 28" descr="Bild mit einfarbiger Füllung">
                <a:extLst>
                  <a:ext uri="{FF2B5EF4-FFF2-40B4-BE49-F238E27FC236}">
                    <a16:creationId xmlns:a16="http://schemas.microsoft.com/office/drawing/2014/main" id="{832EC9D6-0C7B-432D-94E0-D354AE664C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480" y="1516130"/>
                <a:ext cx="914400" cy="914400"/>
              </a:xfrm>
              <a:prstGeom prst="rect">
                <a:avLst/>
              </a:prstGeom>
            </p:spPr>
          </p:pic>
        </p:grpSp>
        <p:sp>
          <p:nvSpPr>
            <p:cNvPr id="26" name="Textfeld 25">
              <a:extLst>
                <a:ext uri="{FF2B5EF4-FFF2-40B4-BE49-F238E27FC236}">
                  <a16:creationId xmlns:a16="http://schemas.microsoft.com/office/drawing/2014/main" id="{C3F22684-3AEF-4E98-B5EF-2A8445D42FAE}"/>
                </a:ext>
              </a:extLst>
            </p:cNvPr>
            <p:cNvSpPr txBox="1"/>
            <p:nvPr/>
          </p:nvSpPr>
          <p:spPr>
            <a:xfrm>
              <a:off x="4406263" y="2458332"/>
              <a:ext cx="2463713" cy="307777"/>
            </a:xfrm>
            <a:prstGeom prst="rect">
              <a:avLst/>
            </a:prstGeom>
            <a:noFill/>
          </p:spPr>
          <p:txBody>
            <a:bodyPr wrap="square" rtlCol="0">
              <a:spAutoFit/>
            </a:bodyPr>
            <a:lstStyle/>
            <a:p>
              <a:pPr algn="ctr"/>
              <a:r>
                <a:rPr lang="de-DE" sz="1400"/>
                <a:t>High-resolution </a:t>
              </a:r>
              <a:r>
                <a:rPr lang="de-DE" sz="1400" err="1"/>
                <a:t>image</a:t>
              </a:r>
              <a:endParaRPr lang="de-DE" sz="1400"/>
            </a:p>
          </p:txBody>
        </p:sp>
      </p:grpSp>
      <p:cxnSp>
        <p:nvCxnSpPr>
          <p:cNvPr id="32" name="Verbinder: gewinkelt 31">
            <a:extLst>
              <a:ext uri="{FF2B5EF4-FFF2-40B4-BE49-F238E27FC236}">
                <a16:creationId xmlns:a16="http://schemas.microsoft.com/office/drawing/2014/main" id="{F8CD6352-C44E-4EB9-A2A9-80B8FB4D0000}"/>
              </a:ext>
            </a:extLst>
          </p:cNvPr>
          <p:cNvCxnSpPr>
            <a:stCxn id="29" idx="1"/>
            <a:endCxn id="13" idx="0"/>
          </p:cNvCxnSpPr>
          <p:nvPr/>
        </p:nvCxnSpPr>
        <p:spPr>
          <a:xfrm rot="10800000" flipV="1">
            <a:off x="1435244" y="2689327"/>
            <a:ext cx="944135" cy="14417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99F6A017-B2E4-4800-9B4E-FB98BEAF38E2}"/>
              </a:ext>
            </a:extLst>
          </p:cNvPr>
          <p:cNvSpPr txBox="1"/>
          <p:nvPr/>
        </p:nvSpPr>
        <p:spPr>
          <a:xfrm>
            <a:off x="1403410" y="3464561"/>
            <a:ext cx="1815354" cy="307777"/>
          </a:xfrm>
          <a:prstGeom prst="rect">
            <a:avLst/>
          </a:prstGeom>
          <a:noFill/>
        </p:spPr>
        <p:txBody>
          <a:bodyPr wrap="square" rtlCol="0">
            <a:spAutoFit/>
          </a:bodyPr>
          <a:lstStyle/>
          <a:p>
            <a:r>
              <a:rPr lang="de-DE" sz="1400" err="1"/>
              <a:t>Downsampling</a:t>
            </a:r>
            <a:endParaRPr lang="de-DE" sz="1400"/>
          </a:p>
        </p:txBody>
      </p:sp>
    </p:spTree>
    <p:extLst>
      <p:ext uri="{BB962C8B-B14F-4D97-AF65-F5344CB8AC3E}">
        <p14:creationId xmlns:p14="http://schemas.microsoft.com/office/powerpoint/2010/main" val="12814452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Algorithms &amp; Methods</a:t>
            </a:r>
            <a:endParaRPr lang="en-DE" dirty="0"/>
          </a:p>
        </p:txBody>
      </p:sp>
      <p:sp>
        <p:nvSpPr>
          <p:cNvPr id="6" name="Content Placeholder 5">
            <a:extLst>
              <a:ext uri="{FF2B5EF4-FFF2-40B4-BE49-F238E27FC236}">
                <a16:creationId xmlns:a16="http://schemas.microsoft.com/office/drawing/2014/main" id="{E40D6526-698F-576E-55AF-E1415FB0BAC2}"/>
              </a:ext>
            </a:extLst>
          </p:cNvPr>
          <p:cNvSpPr>
            <a:spLocks noGrp="1"/>
          </p:cNvSpPr>
          <p:nvPr>
            <p:ph idx="1"/>
          </p:nvPr>
        </p:nvSpPr>
        <p:spPr>
          <a:xfrm>
            <a:off x="691375" y="1271538"/>
            <a:ext cx="10783229" cy="4351338"/>
          </a:xfrm>
        </p:spPr>
        <p:txBody>
          <a:bodyPr/>
          <a:lstStyle/>
          <a:p>
            <a:pPr marL="342900" indent="-342900">
              <a:buFont typeface="Arial" panose="020B0604020202020204" pitchFamily="34" charset="0"/>
              <a:buChar char="•"/>
            </a:pPr>
            <a:r>
              <a:rPr lang="en-US" sz="1800" dirty="0"/>
              <a:t>Nowadays, there are 2 main algorithms dominating the computer vision field, both deep-learning based:</a:t>
            </a:r>
          </a:p>
          <a:p>
            <a:pPr marL="1028700" lvl="1" indent="-342900">
              <a:buFont typeface="Arial" panose="020B0604020202020204" pitchFamily="34" charset="0"/>
              <a:buChar char="•"/>
            </a:pPr>
            <a:r>
              <a:rPr lang="en-US" b="1" dirty="0"/>
              <a:t>Convolutional Neural Networks</a:t>
            </a:r>
          </a:p>
          <a:p>
            <a:pPr marL="1028700" lvl="1" indent="-342900">
              <a:buFont typeface="Arial" panose="020B0604020202020204" pitchFamily="34" charset="0"/>
              <a:buChar char="•"/>
            </a:pPr>
            <a:r>
              <a:rPr lang="en-US" b="1" dirty="0"/>
              <a:t>Vision Transformers</a:t>
            </a:r>
          </a:p>
          <a:p>
            <a:pPr marL="342900" indent="-342900">
              <a:buFont typeface="Arial" panose="020B0604020202020204" pitchFamily="34" charset="0"/>
              <a:buChar char="•"/>
            </a:pPr>
            <a:r>
              <a:rPr lang="en-US" sz="1800" b="1" dirty="0"/>
              <a:t>Transfer learning </a:t>
            </a:r>
            <a:r>
              <a:rPr lang="en-US" sz="1800" dirty="0"/>
              <a:t>and </a:t>
            </a:r>
            <a:r>
              <a:rPr lang="en-US" sz="1800" b="1" dirty="0"/>
              <a:t>self-supervised learning (particularly contrastive learning) </a:t>
            </a:r>
            <a:r>
              <a:rPr lang="en-US" sz="1800" dirty="0"/>
              <a:t>are key methods to reach success in computer vision tasks.</a:t>
            </a:r>
          </a:p>
          <a:p>
            <a:pPr marL="1028700" lvl="1" indent="-342900">
              <a:buFont typeface="Arial" panose="020B0604020202020204" pitchFamily="34" charset="0"/>
              <a:buChar char="•"/>
            </a:pPr>
            <a:r>
              <a:rPr lang="en-US" dirty="0"/>
              <a:t>Transfer learning: Transfer learning is a machine learning technique where a model trained on one task is re-purposed on a second related task.</a:t>
            </a:r>
          </a:p>
          <a:p>
            <a:pPr marL="1028700" lvl="1" indent="-342900">
              <a:buFont typeface="Arial" panose="020B0604020202020204" pitchFamily="34" charset="0"/>
              <a:buChar char="•"/>
            </a:pPr>
            <a:r>
              <a:rPr lang="en-US" dirty="0"/>
              <a:t>Self-supervised learning: A form of unsupervised learning where the data provides the supervision</a:t>
            </a:r>
          </a:p>
          <a:p>
            <a:pPr marL="1485900" lvl="2" indent="-342900">
              <a:buFont typeface="Arial" panose="020B0604020202020204" pitchFamily="34" charset="0"/>
              <a:buChar char="•"/>
            </a:pPr>
            <a:r>
              <a:rPr lang="en-US" sz="1800" dirty="0"/>
              <a:t>Contrastive learning: Contrastive learning is a machine learning technique used to learn the general features of a dataset without labels by teaching the model which data points are similar or different (very good article: </a:t>
            </a:r>
            <a:r>
              <a:rPr lang="en-US" sz="1800" dirty="0">
                <a:hlinkClick r:id="rId2"/>
              </a:rPr>
              <a:t>https://towardsdatascience.com/understanding-contrastive-learning-d5b19fd96607</a:t>
            </a:r>
            <a:r>
              <a:rPr lang="en-US" sz="1800" dirty="0"/>
              <a:t>).</a:t>
            </a:r>
          </a:p>
          <a:p>
            <a:pPr marL="342900" indent="-342900">
              <a:buFont typeface="Arial" panose="020B0604020202020204" pitchFamily="34" charset="0"/>
              <a:buChar char="•"/>
            </a:pPr>
            <a:r>
              <a:rPr lang="en-US" sz="1800" b="1" dirty="0"/>
              <a:t>ImageNet</a:t>
            </a:r>
            <a:r>
              <a:rPr lang="en-US" sz="1800" dirty="0"/>
              <a:t> is the biggest labeled image database with approx. 15 million images of 21,000 classes (labeled through 49,000 Amazon Mechanical Turk workers) -&gt; </a:t>
            </a:r>
            <a:r>
              <a:rPr lang="en-US" sz="1800" dirty="0">
                <a:hlinkClick r:id="rId3"/>
              </a:rPr>
              <a:t>https://www.image-net.org/</a:t>
            </a:r>
            <a:endParaRPr lang="en-US" sz="1800" dirty="0"/>
          </a:p>
          <a:p>
            <a:pPr marL="1028700" lvl="1" indent="-342900">
              <a:buFont typeface="Arial" panose="020B0604020202020204" pitchFamily="34" charset="0"/>
              <a:buChar char="•"/>
            </a:pPr>
            <a:r>
              <a:rPr lang="en-US" dirty="0"/>
              <a:t>This resource is very often used for pre-training computer vision models with transfer learning.</a:t>
            </a:r>
          </a:p>
        </p:txBody>
      </p:sp>
    </p:spTree>
    <p:extLst>
      <p:ext uri="{BB962C8B-B14F-4D97-AF65-F5344CB8AC3E}">
        <p14:creationId xmlns:p14="http://schemas.microsoft.com/office/powerpoint/2010/main" val="15381638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23481BF-5A3E-24A6-8D61-20D957225D3E}"/>
              </a:ext>
            </a:extLst>
          </p:cNvPr>
          <p:cNvPicPr>
            <a:picLocks noGrp="1" noChangeAspect="1"/>
          </p:cNvPicPr>
          <p:nvPr>
            <p:ph idx="1"/>
          </p:nvPr>
        </p:nvPicPr>
        <p:blipFill>
          <a:blip r:embed="rId2"/>
          <a:stretch>
            <a:fillRect/>
          </a:stretch>
        </p:blipFill>
        <p:spPr>
          <a:xfrm>
            <a:off x="1848600" y="1524000"/>
            <a:ext cx="8468781" cy="4351338"/>
          </a:xfrm>
        </p:spPr>
      </p:pic>
      <p:sp>
        <p:nvSpPr>
          <p:cNvPr id="3" name="Title 2">
            <a:extLst>
              <a:ext uri="{FF2B5EF4-FFF2-40B4-BE49-F238E27FC236}">
                <a16:creationId xmlns:a16="http://schemas.microsoft.com/office/drawing/2014/main" id="{D5487B7E-52C8-75CA-6C89-9C2A040972D4}"/>
              </a:ext>
            </a:extLst>
          </p:cNvPr>
          <p:cNvSpPr>
            <a:spLocks noGrp="1"/>
          </p:cNvSpPr>
          <p:nvPr>
            <p:ph type="title"/>
          </p:nvPr>
        </p:nvSpPr>
        <p:spPr/>
        <p:txBody>
          <a:bodyPr/>
          <a:lstStyle/>
          <a:p>
            <a:r>
              <a:rPr lang="en-US"/>
              <a:t>GAN Variations: Super Resolution GAN (SRGAN)</a:t>
            </a:r>
          </a:p>
        </p:txBody>
      </p:sp>
      <p:sp>
        <p:nvSpPr>
          <p:cNvPr id="5" name="Textfeld 4">
            <a:extLst>
              <a:ext uri="{FF2B5EF4-FFF2-40B4-BE49-F238E27FC236}">
                <a16:creationId xmlns:a16="http://schemas.microsoft.com/office/drawing/2014/main" id="{00F9EB3B-DFEA-42E2-94BC-5F065CC47A33}"/>
              </a:ext>
            </a:extLst>
          </p:cNvPr>
          <p:cNvSpPr txBox="1"/>
          <p:nvPr/>
        </p:nvSpPr>
        <p:spPr>
          <a:xfrm>
            <a:off x="2473960" y="6205671"/>
            <a:ext cx="6268720" cy="261610"/>
          </a:xfrm>
          <a:prstGeom prst="rect">
            <a:avLst/>
          </a:prstGeom>
          <a:noFill/>
        </p:spPr>
        <p:txBody>
          <a:bodyPr wrap="square">
            <a:spAutoFit/>
          </a:bodyPr>
          <a:lstStyle/>
          <a:p>
            <a:r>
              <a:rPr lang="de-DE" sz="1100"/>
              <a:t>https://www.youtube.com/watch?v=WCAF3PNEc_c</a:t>
            </a:r>
          </a:p>
        </p:txBody>
      </p:sp>
    </p:spTree>
    <p:extLst>
      <p:ext uri="{BB962C8B-B14F-4D97-AF65-F5344CB8AC3E}">
        <p14:creationId xmlns:p14="http://schemas.microsoft.com/office/powerpoint/2010/main" val="383199394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254ADB1-4793-FC36-BFB4-EA515C3B9D24}"/>
              </a:ext>
            </a:extLst>
          </p:cNvPr>
          <p:cNvPicPr>
            <a:picLocks noGrp="1" noChangeAspect="1"/>
          </p:cNvPicPr>
          <p:nvPr>
            <p:ph idx="1"/>
          </p:nvPr>
        </p:nvPicPr>
        <p:blipFill>
          <a:blip r:embed="rId2"/>
          <a:stretch>
            <a:fillRect/>
          </a:stretch>
        </p:blipFill>
        <p:spPr>
          <a:xfrm>
            <a:off x="1125632" y="1524000"/>
            <a:ext cx="9914717" cy="4351338"/>
          </a:xfrm>
        </p:spPr>
      </p:pic>
      <p:sp>
        <p:nvSpPr>
          <p:cNvPr id="3" name="Title 2">
            <a:extLst>
              <a:ext uri="{FF2B5EF4-FFF2-40B4-BE49-F238E27FC236}">
                <a16:creationId xmlns:a16="http://schemas.microsoft.com/office/drawing/2014/main" id="{18F1F777-3532-FDEA-216C-C6829E90500A}"/>
              </a:ext>
            </a:extLst>
          </p:cNvPr>
          <p:cNvSpPr>
            <a:spLocks noGrp="1"/>
          </p:cNvSpPr>
          <p:nvPr>
            <p:ph type="title"/>
          </p:nvPr>
        </p:nvSpPr>
        <p:spPr/>
        <p:txBody>
          <a:bodyPr/>
          <a:lstStyle/>
          <a:p>
            <a:r>
              <a:rPr lang="en-US"/>
              <a:t>GAN </a:t>
            </a:r>
            <a:r>
              <a:rPr lang="en-US" err="1"/>
              <a:t>Usecases</a:t>
            </a:r>
            <a:r>
              <a:rPr lang="en-US"/>
              <a:t>: Super Resolution GAN (SRGAN)</a:t>
            </a:r>
          </a:p>
        </p:txBody>
      </p:sp>
      <p:sp>
        <p:nvSpPr>
          <p:cNvPr id="5" name="Textfeld 4">
            <a:extLst>
              <a:ext uri="{FF2B5EF4-FFF2-40B4-BE49-F238E27FC236}">
                <a16:creationId xmlns:a16="http://schemas.microsoft.com/office/drawing/2014/main" id="{C9912C27-AF34-4A0F-90F0-56BA10C03E88}"/>
              </a:ext>
            </a:extLst>
          </p:cNvPr>
          <p:cNvSpPr txBox="1"/>
          <p:nvPr/>
        </p:nvSpPr>
        <p:spPr>
          <a:xfrm>
            <a:off x="2392680" y="6221060"/>
            <a:ext cx="6268720" cy="246221"/>
          </a:xfrm>
          <a:prstGeom prst="rect">
            <a:avLst/>
          </a:prstGeom>
          <a:noFill/>
        </p:spPr>
        <p:txBody>
          <a:bodyPr wrap="square">
            <a:spAutoFit/>
          </a:bodyPr>
          <a:lstStyle/>
          <a:p>
            <a:r>
              <a:rPr lang="de-DE" sz="1000"/>
              <a:t>https://www.youtube.com/watch?v=WCAF3PNEc_c</a:t>
            </a:r>
          </a:p>
        </p:txBody>
      </p:sp>
    </p:spTree>
    <p:extLst>
      <p:ext uri="{BB962C8B-B14F-4D97-AF65-F5344CB8AC3E}">
        <p14:creationId xmlns:p14="http://schemas.microsoft.com/office/powerpoint/2010/main" val="125385130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8ED6F-6AA6-2272-01A8-1C1085C27550}"/>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C365CBDD-4952-28BA-3DAF-CEA2DE57712F}"/>
              </a:ext>
            </a:extLst>
          </p:cNvPr>
          <p:cNvPicPr>
            <a:picLocks noChangeAspect="1"/>
          </p:cNvPicPr>
          <p:nvPr/>
        </p:nvPicPr>
        <p:blipFill>
          <a:blip r:embed="rId3"/>
          <a:stretch>
            <a:fillRect/>
          </a:stretch>
        </p:blipFill>
        <p:spPr>
          <a:xfrm>
            <a:off x="862209" y="1714222"/>
            <a:ext cx="4371583" cy="4076734"/>
          </a:xfrm>
          <a:prstGeom prst="rect">
            <a:avLst/>
          </a:prstGeom>
        </p:spPr>
      </p:pic>
      <p:sp>
        <p:nvSpPr>
          <p:cNvPr id="2" name="Gleich 1">
            <a:extLst>
              <a:ext uri="{FF2B5EF4-FFF2-40B4-BE49-F238E27FC236}">
                <a16:creationId xmlns:a16="http://schemas.microsoft.com/office/drawing/2014/main" id="{F2AFE68D-9276-44CC-A2A0-1B9FE3B7E29A}"/>
              </a:ext>
            </a:extLst>
          </p:cNvPr>
          <p:cNvSpPr/>
          <p:nvPr/>
        </p:nvSpPr>
        <p:spPr>
          <a:xfrm>
            <a:off x="5394960" y="3295389"/>
            <a:ext cx="164592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7" name="Grafik 6" descr="Ein Bild, das Gras, Vogel, draußen, Strauß enthält.&#10;&#10;Automatisch generierte Beschreibung">
            <a:extLst>
              <a:ext uri="{FF2B5EF4-FFF2-40B4-BE49-F238E27FC236}">
                <a16:creationId xmlns:a16="http://schemas.microsoft.com/office/drawing/2014/main" id="{01930CE3-7F56-489B-A1FD-5526726F4971}"/>
              </a:ext>
            </a:extLst>
          </p:cNvPr>
          <p:cNvPicPr>
            <a:picLocks noChangeAspect="1"/>
          </p:cNvPicPr>
          <p:nvPr/>
        </p:nvPicPr>
        <p:blipFill>
          <a:blip r:embed="rId4"/>
          <a:stretch>
            <a:fillRect/>
          </a:stretch>
        </p:blipFill>
        <p:spPr>
          <a:xfrm>
            <a:off x="7459980" y="2194560"/>
            <a:ext cx="4251960" cy="2834640"/>
          </a:xfrm>
          <a:prstGeom prst="rect">
            <a:avLst/>
          </a:prstGeom>
        </p:spPr>
      </p:pic>
      <p:sp>
        <p:nvSpPr>
          <p:cNvPr id="9" name="Textfeld 8">
            <a:extLst>
              <a:ext uri="{FF2B5EF4-FFF2-40B4-BE49-F238E27FC236}">
                <a16:creationId xmlns:a16="http://schemas.microsoft.com/office/drawing/2014/main" id="{176EFC51-280A-46C6-B586-D5EF18D49DF5}"/>
              </a:ext>
            </a:extLst>
          </p:cNvPr>
          <p:cNvSpPr txBox="1"/>
          <p:nvPr/>
        </p:nvSpPr>
        <p:spPr>
          <a:xfrm>
            <a:off x="2402840" y="6221060"/>
            <a:ext cx="6268720" cy="215444"/>
          </a:xfrm>
          <a:prstGeom prst="rect">
            <a:avLst/>
          </a:prstGeom>
          <a:noFill/>
        </p:spPr>
        <p:txBody>
          <a:bodyPr wrap="square">
            <a:spAutoFit/>
          </a:bodyPr>
          <a:lstStyle/>
          <a:p>
            <a:r>
              <a:rPr lang="de-DE" sz="800"/>
              <a:t>https://developer.nvidia.com/blog/wp-content/uploads/2019/06/fig1.jpg</a:t>
            </a:r>
          </a:p>
        </p:txBody>
      </p:sp>
      <p:sp>
        <p:nvSpPr>
          <p:cNvPr id="11" name="Textfeld 10">
            <a:extLst>
              <a:ext uri="{FF2B5EF4-FFF2-40B4-BE49-F238E27FC236}">
                <a16:creationId xmlns:a16="http://schemas.microsoft.com/office/drawing/2014/main" id="{5E2F136C-8664-45AE-8AC1-D923DDDE0C56}"/>
              </a:ext>
            </a:extLst>
          </p:cNvPr>
          <p:cNvSpPr txBox="1"/>
          <p:nvPr/>
        </p:nvSpPr>
        <p:spPr>
          <a:xfrm>
            <a:off x="2402840" y="6436618"/>
            <a:ext cx="6268720" cy="215444"/>
          </a:xfrm>
          <a:prstGeom prst="rect">
            <a:avLst/>
          </a:prstGeom>
          <a:noFill/>
        </p:spPr>
        <p:txBody>
          <a:bodyPr wrap="square">
            <a:spAutoFit/>
          </a:bodyPr>
          <a:lstStyle/>
          <a:p>
            <a:r>
              <a:rPr lang="de-DE" sz="800"/>
              <a:t>https://encrypted-tbn0.gstatic.com/images?q=tbn:ANd9GcSAogVMMcFjWsUK-OYPgLafvDi9F9fWhKOMcw&amp;usqp=CAU</a:t>
            </a:r>
          </a:p>
        </p:txBody>
      </p:sp>
    </p:spTree>
    <p:extLst>
      <p:ext uri="{BB962C8B-B14F-4D97-AF65-F5344CB8AC3E}">
        <p14:creationId xmlns:p14="http://schemas.microsoft.com/office/powerpoint/2010/main" val="28668978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4" name="Picture 4">
            <a:extLst>
              <a:ext uri="{FF2B5EF4-FFF2-40B4-BE49-F238E27FC236}">
                <a16:creationId xmlns:a16="http://schemas.microsoft.com/office/drawing/2014/main" id="{B6A46996-D1E2-6D5F-838D-13F299766556}"/>
              </a:ext>
            </a:extLst>
          </p:cNvPr>
          <p:cNvPicPr>
            <a:picLocks noChangeAspect="1"/>
          </p:cNvPicPr>
          <p:nvPr/>
        </p:nvPicPr>
        <p:blipFill>
          <a:blip r:embed="rId2"/>
          <a:stretch>
            <a:fillRect/>
          </a:stretch>
        </p:blipFill>
        <p:spPr>
          <a:xfrm>
            <a:off x="3535680" y="1590740"/>
            <a:ext cx="4665980" cy="4505587"/>
          </a:xfrm>
          <a:prstGeom prst="rect">
            <a:avLst/>
          </a:prstGeom>
        </p:spPr>
      </p:pic>
      <p:sp>
        <p:nvSpPr>
          <p:cNvPr id="12" name="Textfeld 11">
            <a:extLst>
              <a:ext uri="{FF2B5EF4-FFF2-40B4-BE49-F238E27FC236}">
                <a16:creationId xmlns:a16="http://schemas.microsoft.com/office/drawing/2014/main" id="{E9B57955-34F7-4A91-B4F2-B95EE09CA4AA}"/>
              </a:ext>
            </a:extLst>
          </p:cNvPr>
          <p:cNvSpPr txBox="1"/>
          <p:nvPr/>
        </p:nvSpPr>
        <p:spPr>
          <a:xfrm>
            <a:off x="2616200" y="6298004"/>
            <a:ext cx="6268720" cy="338554"/>
          </a:xfrm>
          <a:prstGeom prst="rect">
            <a:avLst/>
          </a:prstGeom>
          <a:noFill/>
        </p:spPr>
        <p:txBody>
          <a:bodyPr wrap="square">
            <a:spAutoFit/>
          </a:bodyPr>
          <a:lstStyle/>
          <a:p>
            <a:r>
              <a:rPr lang="de-DE" sz="800"/>
              <a:t>https://2.bp.blogspot.com/-u0kQgNLcDE0/W5mkeCR5EUI/AAAAAAAADU8/-X2_V_Xg9vwXRaZnutPfQgCrJ18csyXYQCLcBGAs/s1600/image1.png</a:t>
            </a:r>
          </a:p>
        </p:txBody>
      </p:sp>
    </p:spTree>
    <p:extLst>
      <p:ext uri="{BB962C8B-B14F-4D97-AF65-F5344CB8AC3E}">
        <p14:creationId xmlns:p14="http://schemas.microsoft.com/office/powerpoint/2010/main" val="319527075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DF352-9F9E-98F0-8C16-3F2490735BE4}"/>
              </a:ext>
            </a:extLst>
          </p:cNvPr>
          <p:cNvSpPr>
            <a:spLocks noGrp="1"/>
          </p:cNvSpPr>
          <p:nvPr>
            <p:ph type="title"/>
          </p:nvPr>
        </p:nvSpPr>
        <p:spPr/>
        <p:txBody>
          <a:bodyPr/>
          <a:lstStyle/>
          <a:p>
            <a:r>
              <a:rPr lang="en-US">
                <a:latin typeface="Segoe UI Semibold"/>
                <a:cs typeface="Segoe UI Semibold"/>
              </a:rPr>
              <a:t>GAN </a:t>
            </a:r>
            <a:r>
              <a:rPr lang="en-US" err="1">
                <a:latin typeface="Segoe UI Semibold"/>
                <a:cs typeface="Segoe UI Semibold"/>
              </a:rPr>
              <a:t>Usecases</a:t>
            </a:r>
            <a:r>
              <a:rPr lang="en-US">
                <a:latin typeface="Segoe UI Semibold"/>
                <a:cs typeface="Segoe UI Semibold"/>
              </a:rPr>
              <a:t>: Adversarial examples</a:t>
            </a:r>
            <a:endParaRPr lang="en-US"/>
          </a:p>
        </p:txBody>
      </p:sp>
      <p:pic>
        <p:nvPicPr>
          <p:cNvPr id="5" name="Grafik 4">
            <a:extLst>
              <a:ext uri="{FF2B5EF4-FFF2-40B4-BE49-F238E27FC236}">
                <a16:creationId xmlns:a16="http://schemas.microsoft.com/office/drawing/2014/main" id="{C1C9E232-A52D-4BF3-809A-5587AB77DD33}"/>
              </a:ext>
            </a:extLst>
          </p:cNvPr>
          <p:cNvPicPr>
            <a:picLocks noChangeAspect="1"/>
          </p:cNvPicPr>
          <p:nvPr/>
        </p:nvPicPr>
        <p:blipFill>
          <a:blip r:embed="rId2"/>
          <a:stretch>
            <a:fillRect/>
          </a:stretch>
        </p:blipFill>
        <p:spPr>
          <a:xfrm>
            <a:off x="691376" y="1113411"/>
            <a:ext cx="8365320" cy="4911139"/>
          </a:xfrm>
          <a:prstGeom prst="rect">
            <a:avLst/>
          </a:prstGeom>
        </p:spPr>
      </p:pic>
      <p:sp>
        <p:nvSpPr>
          <p:cNvPr id="8" name="Textfeld 7">
            <a:extLst>
              <a:ext uri="{FF2B5EF4-FFF2-40B4-BE49-F238E27FC236}">
                <a16:creationId xmlns:a16="http://schemas.microsoft.com/office/drawing/2014/main" id="{96A23985-A60A-4D47-990A-B5F469FAE8A3}"/>
              </a:ext>
            </a:extLst>
          </p:cNvPr>
          <p:cNvSpPr txBox="1"/>
          <p:nvPr/>
        </p:nvSpPr>
        <p:spPr>
          <a:xfrm>
            <a:off x="2219960" y="6300202"/>
            <a:ext cx="6268720" cy="246221"/>
          </a:xfrm>
          <a:prstGeom prst="rect">
            <a:avLst/>
          </a:prstGeom>
          <a:noFill/>
        </p:spPr>
        <p:txBody>
          <a:bodyPr wrap="square">
            <a:spAutoFit/>
          </a:bodyPr>
          <a:lstStyle/>
          <a:p>
            <a:r>
              <a:rPr lang="de-DE" sz="1000"/>
              <a:t>https://www.mdpi.com/applsci/applsci-11-01865/article_deploy/html/images/applsci-11-01865-g001.png</a:t>
            </a:r>
          </a:p>
        </p:txBody>
      </p:sp>
      <p:sp>
        <p:nvSpPr>
          <p:cNvPr id="7" name="Rechteck 6">
            <a:extLst>
              <a:ext uri="{FF2B5EF4-FFF2-40B4-BE49-F238E27FC236}">
                <a16:creationId xmlns:a16="http://schemas.microsoft.com/office/drawing/2014/main" id="{783038F5-C63E-4061-8C74-5C0BC3A9D808}"/>
              </a:ext>
            </a:extLst>
          </p:cNvPr>
          <p:cNvSpPr/>
          <p:nvPr/>
        </p:nvSpPr>
        <p:spPr>
          <a:xfrm>
            <a:off x="1229360" y="4490720"/>
            <a:ext cx="365760" cy="26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4937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451016-4E4E-0F3C-4F8D-21C8CC91F385}"/>
              </a:ext>
            </a:extLst>
          </p:cNvPr>
          <p:cNvSpPr>
            <a:spLocks noGrp="1"/>
          </p:cNvSpPr>
          <p:nvPr>
            <p:ph type="body" sz="quarter" idx="10"/>
          </p:nvPr>
        </p:nvSpPr>
        <p:spPr/>
        <p:txBody>
          <a:bodyPr/>
          <a:lstStyle/>
          <a:p>
            <a:r>
              <a:rPr lang="en-US"/>
              <a:t>Deep Reinforcement Learning (Deep RL)</a:t>
            </a:r>
            <a:endParaRPr lang="en-DE"/>
          </a:p>
        </p:txBody>
      </p:sp>
      <p:sp>
        <p:nvSpPr>
          <p:cNvPr id="5" name="Text Placeholder 4">
            <a:extLst>
              <a:ext uri="{FF2B5EF4-FFF2-40B4-BE49-F238E27FC236}">
                <a16:creationId xmlns:a16="http://schemas.microsoft.com/office/drawing/2014/main" id="{682C08E2-EE0F-3EA7-8EBC-10A75E7AF996}"/>
              </a:ext>
            </a:extLst>
          </p:cNvPr>
          <p:cNvSpPr>
            <a:spLocks noGrp="1"/>
          </p:cNvSpPr>
          <p:nvPr>
            <p:ph type="body" sz="quarter" idx="11"/>
          </p:nvPr>
        </p:nvSpPr>
        <p:spPr/>
        <p:txBody>
          <a:bodyPr/>
          <a:lstStyle/>
          <a:p>
            <a:r>
              <a:rPr lang="en-US"/>
              <a:t>xx</a:t>
            </a:r>
            <a:endParaRPr lang="en-DE"/>
          </a:p>
        </p:txBody>
      </p:sp>
    </p:spTree>
    <p:extLst>
      <p:ext uri="{BB962C8B-B14F-4D97-AF65-F5344CB8AC3E}">
        <p14:creationId xmlns:p14="http://schemas.microsoft.com/office/powerpoint/2010/main" val="307994876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9AEF0D2-FCFC-A113-8746-2B125B8C2419}"/>
              </a:ext>
            </a:extLst>
          </p:cNvPr>
          <p:cNvSpPr>
            <a:spLocks noGrp="1"/>
          </p:cNvSpPr>
          <p:nvPr>
            <p:ph idx="1"/>
          </p:nvPr>
        </p:nvSpPr>
        <p:spPr/>
        <p:txBody>
          <a:bodyPr/>
          <a:lstStyle/>
          <a:p>
            <a:pPr marL="342900" indent="-342900">
              <a:buFont typeface="Arial" panose="020B0604020202020204" pitchFamily="34" charset="0"/>
              <a:buChar char="•"/>
            </a:pPr>
            <a:r>
              <a:rPr lang="en-DE" b="1"/>
              <a:t>What</a:t>
            </a:r>
            <a:r>
              <a:rPr lang="en-DE"/>
              <a:t>: </a:t>
            </a:r>
            <a:r>
              <a:rPr lang="de-DE" err="1"/>
              <a:t>Combination</a:t>
            </a:r>
            <a:r>
              <a:rPr lang="de-DE"/>
              <a:t> </a:t>
            </a:r>
            <a:r>
              <a:rPr lang="de-DE" err="1"/>
              <a:t>of</a:t>
            </a:r>
            <a:r>
              <a:rPr lang="de-DE"/>
              <a:t> </a:t>
            </a:r>
            <a:r>
              <a:rPr lang="en-DE"/>
              <a:t>framework of reinforcement learning and neural network</a:t>
            </a:r>
            <a:r>
              <a:rPr lang="en-US"/>
              <a:t>,</a:t>
            </a:r>
            <a:r>
              <a:rPr lang="en-DE"/>
              <a:t> help</a:t>
            </a:r>
            <a:r>
              <a:rPr lang="de-DE" altLang="zh-CN"/>
              <a:t>s</a:t>
            </a:r>
            <a:r>
              <a:rPr lang="en-DE"/>
              <a:t> agents to solve sequential decision-making problems</a:t>
            </a:r>
          </a:p>
          <a:p>
            <a:pPr marL="342900" indent="-342900">
              <a:buFont typeface="Arial" panose="020B0604020202020204" pitchFamily="34" charset="0"/>
              <a:buChar char="•"/>
            </a:pPr>
            <a:r>
              <a:rPr lang="en-US" b="1"/>
              <a:t>How: </a:t>
            </a:r>
            <a:r>
              <a:rPr lang="en-US"/>
              <a:t>Trial and error in a world that provides occasional rewards</a:t>
            </a:r>
          </a:p>
          <a:p>
            <a:r>
              <a:rPr lang="en-US">
                <a:sym typeface="Wingdings" panose="05000000000000000000" pitchFamily="2" charset="2"/>
              </a:rPr>
              <a:t> an agent (an AI) will learn from the environment by interacting with it (through trial and error) and receiving rewards (negative or positive) as feedback for performing actions.</a:t>
            </a:r>
            <a:endParaRPr lang="en-US"/>
          </a:p>
        </p:txBody>
      </p:sp>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7" name="Picture 6" descr="Diagram&#10;&#10;Description automatically generated">
            <a:extLst>
              <a:ext uri="{FF2B5EF4-FFF2-40B4-BE49-F238E27FC236}">
                <a16:creationId xmlns:a16="http://schemas.microsoft.com/office/drawing/2014/main" id="{F308F80D-4600-58ED-F18C-603378A8F44C}"/>
              </a:ext>
            </a:extLst>
          </p:cNvPr>
          <p:cNvPicPr>
            <a:picLocks noChangeAspect="1"/>
          </p:cNvPicPr>
          <p:nvPr/>
        </p:nvPicPr>
        <p:blipFill>
          <a:blip r:embed="rId3"/>
          <a:stretch>
            <a:fillRect/>
          </a:stretch>
        </p:blipFill>
        <p:spPr>
          <a:xfrm>
            <a:off x="2869747" y="3297788"/>
            <a:ext cx="6191250" cy="2800350"/>
          </a:xfrm>
          <a:prstGeom prst="rect">
            <a:avLst/>
          </a:prstGeom>
        </p:spPr>
      </p:pic>
      <p:sp>
        <p:nvSpPr>
          <p:cNvPr id="2" name="TextBox 1">
            <a:extLst>
              <a:ext uri="{FF2B5EF4-FFF2-40B4-BE49-F238E27FC236}">
                <a16:creationId xmlns:a16="http://schemas.microsoft.com/office/drawing/2014/main" id="{27609D30-B9DA-5D97-2E45-994E4AFF853D}"/>
              </a:ext>
            </a:extLst>
          </p:cNvPr>
          <p:cNvSpPr txBox="1"/>
          <p:nvPr/>
        </p:nvSpPr>
        <p:spPr>
          <a:xfrm>
            <a:off x="5260694" y="6010275"/>
            <a:ext cx="1263487" cy="215444"/>
          </a:xfrm>
          <a:prstGeom prst="rect">
            <a:avLst/>
          </a:prstGeom>
          <a:noFill/>
        </p:spPr>
        <p:txBody>
          <a:bodyPr wrap="none" rtlCol="0">
            <a:spAutoFit/>
          </a:bodyPr>
          <a:lstStyle/>
          <a:p>
            <a:r>
              <a:rPr lang="de-DE" sz="800" b="0" i="1">
                <a:solidFill>
                  <a:srgbClr val="000000"/>
                </a:solidFill>
                <a:effectLst/>
                <a:latin typeface="Segoe UI Light" panose="020B0502040204020203" pitchFamily="34" charset="0"/>
                <a:cs typeface="Segoe UI Light" panose="020B0502040204020203" pitchFamily="34" charset="0"/>
              </a:rPr>
              <a:t>Source: </a:t>
            </a:r>
            <a:r>
              <a:rPr lang="de-DE" sz="800" b="0" i="1" u="none" strike="noStrike" err="1">
                <a:effectLst/>
                <a:latin typeface="Segoe UI Light" panose="020B0502040204020203" pitchFamily="34" charset="0"/>
                <a:cs typeface="Segoe UI Light" panose="020B0502040204020203" pitchFamily="34" charset="0"/>
                <a:hlinkClick r:id="rId4"/>
              </a:rPr>
              <a:t>DeepRM-HotNets</a:t>
            </a:r>
            <a:endParaRPr lang="en-DE" sz="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743500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8709A-3D5E-09BD-5F5A-B0170A4D745D}"/>
              </a:ext>
            </a:extLst>
          </p:cNvPr>
          <p:cNvSpPr>
            <a:spLocks noGrp="1"/>
          </p:cNvSpPr>
          <p:nvPr>
            <p:ph type="title"/>
          </p:nvPr>
        </p:nvSpPr>
        <p:spPr/>
        <p:txBody>
          <a:bodyPr/>
          <a:lstStyle/>
          <a:p>
            <a:r>
              <a:rPr lang="en-US"/>
              <a:t>Deep Reinforcement Learning Overview</a:t>
            </a:r>
            <a:endParaRPr lang="en-DE"/>
          </a:p>
        </p:txBody>
      </p:sp>
      <p:pic>
        <p:nvPicPr>
          <p:cNvPr id="8" name="Picture 7" descr="A picture containing graphical user interface&#10;&#10;Description automatically generated">
            <a:extLst>
              <a:ext uri="{FF2B5EF4-FFF2-40B4-BE49-F238E27FC236}">
                <a16:creationId xmlns:a16="http://schemas.microsoft.com/office/drawing/2014/main" id="{45B37671-B750-71D8-A95C-FF8F92782793}"/>
              </a:ext>
            </a:extLst>
          </p:cNvPr>
          <p:cNvPicPr>
            <a:picLocks noChangeAspect="1"/>
          </p:cNvPicPr>
          <p:nvPr/>
        </p:nvPicPr>
        <p:blipFill>
          <a:blip r:embed="rId3"/>
          <a:stretch>
            <a:fillRect/>
          </a:stretch>
        </p:blipFill>
        <p:spPr>
          <a:xfrm>
            <a:off x="1383857" y="1736170"/>
            <a:ext cx="3611371" cy="3385660"/>
          </a:xfrm>
          <a:prstGeom prst="rect">
            <a:avLst/>
          </a:prstGeom>
        </p:spPr>
      </p:pic>
      <p:pic>
        <p:nvPicPr>
          <p:cNvPr id="3" name="Picture 2">
            <a:extLst>
              <a:ext uri="{FF2B5EF4-FFF2-40B4-BE49-F238E27FC236}">
                <a16:creationId xmlns:a16="http://schemas.microsoft.com/office/drawing/2014/main" id="{99827BDC-01AD-0C9E-6461-68E6BE251FD3}"/>
              </a:ext>
            </a:extLst>
          </p:cNvPr>
          <p:cNvPicPr>
            <a:picLocks noChangeAspect="1"/>
          </p:cNvPicPr>
          <p:nvPr/>
        </p:nvPicPr>
        <p:blipFill rotWithShape="1">
          <a:blip r:embed="rId4"/>
          <a:srcRect b="3872"/>
          <a:stretch/>
        </p:blipFill>
        <p:spPr>
          <a:xfrm>
            <a:off x="6238088" y="1133011"/>
            <a:ext cx="2426514" cy="2188923"/>
          </a:xfrm>
          <a:prstGeom prst="rect">
            <a:avLst/>
          </a:prstGeom>
        </p:spPr>
      </p:pic>
      <p:pic>
        <p:nvPicPr>
          <p:cNvPr id="6" name="Picture 5">
            <a:extLst>
              <a:ext uri="{FF2B5EF4-FFF2-40B4-BE49-F238E27FC236}">
                <a16:creationId xmlns:a16="http://schemas.microsoft.com/office/drawing/2014/main" id="{3D702BDA-91A8-2954-EF53-CC92FB96C111}"/>
              </a:ext>
            </a:extLst>
          </p:cNvPr>
          <p:cNvPicPr>
            <a:picLocks noChangeAspect="1"/>
          </p:cNvPicPr>
          <p:nvPr/>
        </p:nvPicPr>
        <p:blipFill>
          <a:blip r:embed="rId5"/>
          <a:stretch>
            <a:fillRect/>
          </a:stretch>
        </p:blipFill>
        <p:spPr>
          <a:xfrm>
            <a:off x="9002458" y="1133012"/>
            <a:ext cx="2426514" cy="2196130"/>
          </a:xfrm>
          <a:prstGeom prst="rect">
            <a:avLst/>
          </a:prstGeom>
        </p:spPr>
      </p:pic>
      <p:pic>
        <p:nvPicPr>
          <p:cNvPr id="11" name="Picture 10">
            <a:extLst>
              <a:ext uri="{FF2B5EF4-FFF2-40B4-BE49-F238E27FC236}">
                <a16:creationId xmlns:a16="http://schemas.microsoft.com/office/drawing/2014/main" id="{40C58F76-7E95-ADA2-E58E-68655B32EC86}"/>
              </a:ext>
            </a:extLst>
          </p:cNvPr>
          <p:cNvPicPr>
            <a:picLocks noChangeAspect="1"/>
          </p:cNvPicPr>
          <p:nvPr/>
        </p:nvPicPr>
        <p:blipFill>
          <a:blip r:embed="rId6"/>
          <a:stretch>
            <a:fillRect/>
          </a:stretch>
        </p:blipFill>
        <p:spPr>
          <a:xfrm>
            <a:off x="6238088" y="3819644"/>
            <a:ext cx="2473513" cy="2188923"/>
          </a:xfrm>
          <a:prstGeom prst="rect">
            <a:avLst/>
          </a:prstGeom>
        </p:spPr>
      </p:pic>
      <p:pic>
        <p:nvPicPr>
          <p:cNvPr id="13" name="Picture 12">
            <a:extLst>
              <a:ext uri="{FF2B5EF4-FFF2-40B4-BE49-F238E27FC236}">
                <a16:creationId xmlns:a16="http://schemas.microsoft.com/office/drawing/2014/main" id="{99ED8474-F56F-C9F7-0F95-090C9AF360A5}"/>
              </a:ext>
            </a:extLst>
          </p:cNvPr>
          <p:cNvPicPr>
            <a:picLocks noChangeAspect="1"/>
          </p:cNvPicPr>
          <p:nvPr/>
        </p:nvPicPr>
        <p:blipFill>
          <a:blip r:embed="rId7"/>
          <a:stretch>
            <a:fillRect/>
          </a:stretch>
        </p:blipFill>
        <p:spPr>
          <a:xfrm>
            <a:off x="9002458" y="3819644"/>
            <a:ext cx="2472147" cy="2196130"/>
          </a:xfrm>
          <a:prstGeom prst="rect">
            <a:avLst/>
          </a:prstGeom>
        </p:spPr>
      </p:pic>
      <p:sp>
        <p:nvSpPr>
          <p:cNvPr id="14" name="TextBox 13">
            <a:extLst>
              <a:ext uri="{FF2B5EF4-FFF2-40B4-BE49-F238E27FC236}">
                <a16:creationId xmlns:a16="http://schemas.microsoft.com/office/drawing/2014/main" id="{A72506CC-171A-254E-B004-CCDE3AC1699F}"/>
              </a:ext>
            </a:extLst>
          </p:cNvPr>
          <p:cNvSpPr txBox="1"/>
          <p:nvPr/>
        </p:nvSpPr>
        <p:spPr>
          <a:xfrm>
            <a:off x="7134591" y="3329142"/>
            <a:ext cx="633507"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1</a:t>
            </a:r>
            <a:endParaRPr lang="en-DE" sz="1000" b="1" i="1">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7985BA02-C9EE-A165-C134-2F03B8DC60B1}"/>
              </a:ext>
            </a:extLst>
          </p:cNvPr>
          <p:cNvSpPr txBox="1"/>
          <p:nvPr/>
        </p:nvSpPr>
        <p:spPr>
          <a:xfrm>
            <a:off x="9921777" y="3329142"/>
            <a:ext cx="639919"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2</a:t>
            </a:r>
            <a:endParaRPr lang="en-DE" sz="1000" b="1" i="1">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703AD582-4827-8515-D35E-256B6322EBE9}"/>
              </a:ext>
            </a:extLst>
          </p:cNvPr>
          <p:cNvSpPr txBox="1"/>
          <p:nvPr/>
        </p:nvSpPr>
        <p:spPr>
          <a:xfrm>
            <a:off x="7154884" y="6015774"/>
            <a:ext cx="646331"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3</a:t>
            </a:r>
            <a:endParaRPr lang="en-DE" sz="1000" b="1" i="1">
              <a:latin typeface="Segoe UI Light" panose="020B0502040204020203" pitchFamily="34" charset="0"/>
              <a:cs typeface="Segoe UI Light" panose="020B0502040204020203" pitchFamily="34" charset="0"/>
            </a:endParaRPr>
          </a:p>
        </p:txBody>
      </p:sp>
      <p:sp>
        <p:nvSpPr>
          <p:cNvPr id="17" name="TextBox 16">
            <a:extLst>
              <a:ext uri="{FF2B5EF4-FFF2-40B4-BE49-F238E27FC236}">
                <a16:creationId xmlns:a16="http://schemas.microsoft.com/office/drawing/2014/main" id="{C18EDED8-CB87-36E4-8A2D-9E08DF3F2407}"/>
              </a:ext>
            </a:extLst>
          </p:cNvPr>
          <p:cNvSpPr txBox="1"/>
          <p:nvPr/>
        </p:nvSpPr>
        <p:spPr>
          <a:xfrm>
            <a:off x="9892549" y="6015774"/>
            <a:ext cx="644728" cy="246221"/>
          </a:xfrm>
          <a:prstGeom prst="rect">
            <a:avLst/>
          </a:prstGeom>
          <a:noFill/>
        </p:spPr>
        <p:txBody>
          <a:bodyPr wrap="none" rtlCol="0">
            <a:spAutoFit/>
          </a:bodyPr>
          <a:lstStyle/>
          <a:p>
            <a:r>
              <a:rPr lang="de-DE" sz="1000" b="1" i="1">
                <a:latin typeface="Segoe UI Light" panose="020B0502040204020203" pitchFamily="34" charset="0"/>
                <a:cs typeface="Segoe UI Light" panose="020B0502040204020203" pitchFamily="34" charset="0"/>
              </a:rPr>
              <a:t>Picture 4</a:t>
            </a:r>
            <a:endParaRPr lang="en-DE" sz="1000" b="1" i="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8747086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Agent</a:t>
            </a:r>
            <a:r>
              <a:rPr lang="en-US"/>
              <a:t>: An agent perceives its environment and takes actions </a:t>
            </a:r>
          </a:p>
          <a:p>
            <a:pPr marL="342900" indent="-342900">
              <a:buFont typeface="Arial" panose="020B0604020202020204" pitchFamily="34" charset="0"/>
              <a:buChar char="•"/>
            </a:pPr>
            <a:r>
              <a:rPr lang="en-US" b="1"/>
              <a:t>Action (A): </a:t>
            </a:r>
            <a:r>
              <a:rPr lang="en-US"/>
              <a:t>A is the set of all possible moves the agent can make. </a:t>
            </a:r>
          </a:p>
          <a:p>
            <a:pPr marL="342900" indent="-342900">
              <a:buFont typeface="Arial" panose="020B0604020202020204" pitchFamily="34" charset="0"/>
              <a:buChar char="•"/>
            </a:pPr>
            <a:r>
              <a:rPr lang="en-US" b="1"/>
              <a:t>Environment</a:t>
            </a:r>
            <a:r>
              <a:rPr lang="en-US"/>
              <a:t>: The world through which the agent moves, and which responds to the agent. </a:t>
            </a:r>
          </a:p>
          <a:p>
            <a:pPr marL="342900" indent="-342900">
              <a:buFont typeface="Arial" panose="020B0604020202020204" pitchFamily="34" charset="0"/>
              <a:buChar char="•"/>
            </a:pPr>
            <a:r>
              <a:rPr lang="en-US" b="1"/>
              <a:t>State (S): </a:t>
            </a:r>
            <a:r>
              <a:rPr lang="en-US"/>
              <a:t>A state is a concrete and immediate situation in which the agent finds itself</a:t>
            </a:r>
          </a:p>
          <a:p>
            <a:pPr marL="342900" indent="-342900">
              <a:buFont typeface="Arial" panose="020B0604020202020204" pitchFamily="34" charset="0"/>
              <a:buChar char="•"/>
            </a:pPr>
            <a:r>
              <a:rPr lang="en-US" b="1"/>
              <a:t>Reward (R): </a:t>
            </a:r>
            <a:r>
              <a:rPr lang="en-US"/>
              <a:t>A reward is the feedback by which we measure the success or failure of an agent’s actions in a given state. </a:t>
            </a:r>
          </a:p>
          <a:p>
            <a:pPr marL="342900" indent="-342900">
              <a:buFont typeface="Arial" panose="020B0604020202020204" pitchFamily="34" charset="0"/>
              <a:buChar char="•"/>
            </a:pPr>
            <a:r>
              <a:rPr lang="en-US" b="1"/>
              <a:t>Policy (π): </a:t>
            </a:r>
            <a:r>
              <a:rPr lang="en-US"/>
              <a:t>The policy is the strategy that the agent employs to determine the next action based on the current state. It maps states to actions, the actions that promise the highest reward.</a:t>
            </a:r>
          </a:p>
          <a:p>
            <a:pPr marL="342900" indent="-342900">
              <a:buFont typeface="Arial" panose="020B0604020202020204" pitchFamily="34" charset="0"/>
              <a:buChar char="•"/>
            </a:pPr>
            <a:r>
              <a:rPr lang="en-US" b="1"/>
              <a:t>Value (V)</a:t>
            </a:r>
            <a:r>
              <a:rPr lang="en-US"/>
              <a:t>: The expected long-term return with discount, as opposed to the short-term reward R. Vπ(s) is defined as the expected long-term return of the current state under policy π. </a:t>
            </a:r>
          </a:p>
          <a:p>
            <a:endParaRPr lang="en-US"/>
          </a:p>
          <a:p>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3952996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grpSp>
        <p:nvGrpSpPr>
          <p:cNvPr id="37" name="Group 36">
            <a:extLst>
              <a:ext uri="{FF2B5EF4-FFF2-40B4-BE49-F238E27FC236}">
                <a16:creationId xmlns:a16="http://schemas.microsoft.com/office/drawing/2014/main" id="{7F7B3025-B223-0314-F3C9-CFB31AB47F61}"/>
              </a:ext>
            </a:extLst>
          </p:cNvPr>
          <p:cNvGrpSpPr/>
          <p:nvPr/>
        </p:nvGrpSpPr>
        <p:grpSpPr>
          <a:xfrm>
            <a:off x="1696563" y="3059391"/>
            <a:ext cx="9575284" cy="2297479"/>
            <a:chOff x="1481660" y="3170284"/>
            <a:chExt cx="9575284" cy="2297479"/>
          </a:xfrm>
        </p:grpSpPr>
        <p:pic>
          <p:nvPicPr>
            <p:cNvPr id="16" name="Picture 15">
              <a:extLst>
                <a:ext uri="{FF2B5EF4-FFF2-40B4-BE49-F238E27FC236}">
                  <a16:creationId xmlns:a16="http://schemas.microsoft.com/office/drawing/2014/main" id="{B5A6ACC2-6BB8-9116-047E-5EFD6472D80F}"/>
                </a:ext>
              </a:extLst>
            </p:cNvPr>
            <p:cNvPicPr>
              <a:picLocks noChangeAspect="1"/>
            </p:cNvPicPr>
            <p:nvPr/>
          </p:nvPicPr>
          <p:blipFill>
            <a:blip r:embed="rId2"/>
            <a:stretch>
              <a:fillRect/>
            </a:stretch>
          </p:blipFill>
          <p:spPr>
            <a:xfrm>
              <a:off x="1481660" y="3170284"/>
              <a:ext cx="9024527" cy="653163"/>
            </a:xfrm>
            <a:prstGeom prst="rect">
              <a:avLst/>
            </a:prstGeom>
          </p:spPr>
        </p:pic>
        <p:cxnSp>
          <p:nvCxnSpPr>
            <p:cNvPr id="18" name="Straight Arrow Connector 17">
              <a:extLst>
                <a:ext uri="{FF2B5EF4-FFF2-40B4-BE49-F238E27FC236}">
                  <a16:creationId xmlns:a16="http://schemas.microsoft.com/office/drawing/2014/main" id="{4B622DCC-1ED3-8172-0B8C-26037626DBE2}"/>
                </a:ext>
              </a:extLst>
            </p:cNvPr>
            <p:cNvCxnSpPr>
              <a:cxnSpLocks/>
            </p:cNvCxnSpPr>
            <p:nvPr/>
          </p:nvCxnSpPr>
          <p:spPr>
            <a:xfrm>
              <a:off x="1996749" y="3823447"/>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7300596-DE21-E50C-A5EC-1AAAA73138ED}"/>
                </a:ext>
              </a:extLst>
            </p:cNvPr>
            <p:cNvCxnSpPr>
              <a:cxnSpLocks/>
            </p:cNvCxnSpPr>
            <p:nvPr/>
          </p:nvCxnSpPr>
          <p:spPr>
            <a:xfrm>
              <a:off x="2662335" y="3823447"/>
              <a:ext cx="0" cy="729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B59AF6D-00A3-B727-269E-2B1AE4138FEE}"/>
                </a:ext>
              </a:extLst>
            </p:cNvPr>
            <p:cNvCxnSpPr>
              <a:cxnSpLocks/>
            </p:cNvCxnSpPr>
            <p:nvPr/>
          </p:nvCxnSpPr>
          <p:spPr>
            <a:xfrm>
              <a:off x="3346580" y="3823447"/>
              <a:ext cx="0" cy="1159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B60BF67-B840-5FA4-A631-78731C2AD484}"/>
                </a:ext>
              </a:extLst>
            </p:cNvPr>
            <p:cNvSpPr/>
            <p:nvPr/>
          </p:nvSpPr>
          <p:spPr>
            <a:xfrm>
              <a:off x="1719942" y="3306878"/>
              <a:ext cx="519402" cy="516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E138FE52-8DFC-2898-8CDB-D6AEF1633848}"/>
                </a:ext>
              </a:extLst>
            </p:cNvPr>
            <p:cNvSpPr/>
            <p:nvPr/>
          </p:nvSpPr>
          <p:spPr>
            <a:xfrm>
              <a:off x="2438402" y="3289223"/>
              <a:ext cx="519402" cy="516569"/>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86189574-1A4A-0AD7-C2C9-DC39FA810813}"/>
                </a:ext>
              </a:extLst>
            </p:cNvPr>
            <p:cNvSpPr/>
            <p:nvPr/>
          </p:nvSpPr>
          <p:spPr>
            <a:xfrm>
              <a:off x="3131981" y="3289223"/>
              <a:ext cx="519402" cy="51656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321F1727-675F-E76F-A644-5B905E8EE26B}"/>
                </a:ext>
              </a:extLst>
            </p:cNvPr>
            <p:cNvSpPr txBox="1"/>
            <p:nvPr/>
          </p:nvSpPr>
          <p:spPr>
            <a:xfrm>
              <a:off x="1629510" y="4154275"/>
              <a:ext cx="797591" cy="400110"/>
            </a:xfrm>
            <a:prstGeom prst="rect">
              <a:avLst/>
            </a:prstGeom>
            <a:noFill/>
          </p:spPr>
          <p:txBody>
            <a:bodyPr wrap="none" rtlCol="0">
              <a:spAutoFit/>
            </a:bodyPr>
            <a:lstStyle/>
            <a:p>
              <a:r>
                <a:rPr lang="de-DE" sz="2000" b="1">
                  <a:solidFill>
                    <a:srgbClr val="92D050"/>
                  </a:solidFill>
                  <a:cs typeface="Segoe UI Light" panose="020B0502040204020203" pitchFamily="34" charset="0"/>
                </a:rPr>
                <a:t>State</a:t>
              </a:r>
              <a:endParaRPr lang="en-DE" sz="2000" b="1">
                <a:solidFill>
                  <a:srgbClr val="92D050"/>
                </a:solidFill>
                <a:cs typeface="Segoe UI Light" panose="020B0502040204020203" pitchFamily="34" charset="0"/>
              </a:endParaRPr>
            </a:p>
          </p:txBody>
        </p:sp>
        <p:sp>
          <p:nvSpPr>
            <p:cNvPr id="32" name="TextBox 31">
              <a:extLst>
                <a:ext uri="{FF2B5EF4-FFF2-40B4-BE49-F238E27FC236}">
                  <a16:creationId xmlns:a16="http://schemas.microsoft.com/office/drawing/2014/main" id="{A449198A-B4BC-A105-8FD6-14C9DBCFE3BD}"/>
                </a:ext>
              </a:extLst>
            </p:cNvPr>
            <p:cNvSpPr txBox="1"/>
            <p:nvPr/>
          </p:nvSpPr>
          <p:spPr>
            <a:xfrm>
              <a:off x="2263539" y="4564822"/>
              <a:ext cx="973343" cy="400110"/>
            </a:xfrm>
            <a:prstGeom prst="rect">
              <a:avLst/>
            </a:prstGeom>
            <a:noFill/>
          </p:spPr>
          <p:txBody>
            <a:bodyPr wrap="none" rtlCol="0">
              <a:spAutoFit/>
            </a:bodyPr>
            <a:lstStyle/>
            <a:p>
              <a:r>
                <a:rPr lang="de-DE" sz="2000" b="1">
                  <a:solidFill>
                    <a:schemeClr val="accent3">
                      <a:lumMod val="60000"/>
                      <a:lumOff val="40000"/>
                    </a:schemeClr>
                  </a:solidFill>
                  <a:cs typeface="Segoe UI Light" panose="020B0502040204020203" pitchFamily="34" charset="0"/>
                </a:rPr>
                <a:t>Action</a:t>
              </a:r>
              <a:endParaRPr lang="en-DE" sz="2000" b="1">
                <a:solidFill>
                  <a:schemeClr val="accent3">
                    <a:lumMod val="60000"/>
                    <a:lumOff val="40000"/>
                  </a:schemeClr>
                </a:solidFill>
                <a:cs typeface="Segoe UI Light" panose="020B0502040204020203" pitchFamily="34" charset="0"/>
              </a:endParaRPr>
            </a:p>
          </p:txBody>
        </p:sp>
        <p:sp>
          <p:nvSpPr>
            <p:cNvPr id="33" name="TextBox 32">
              <a:extLst>
                <a:ext uri="{FF2B5EF4-FFF2-40B4-BE49-F238E27FC236}">
                  <a16:creationId xmlns:a16="http://schemas.microsoft.com/office/drawing/2014/main" id="{0D3186C0-566A-95BD-EF98-2A2987EEB492}"/>
                </a:ext>
              </a:extLst>
            </p:cNvPr>
            <p:cNvSpPr txBox="1"/>
            <p:nvPr/>
          </p:nvSpPr>
          <p:spPr>
            <a:xfrm>
              <a:off x="2859908" y="5067653"/>
              <a:ext cx="1087734" cy="400110"/>
            </a:xfrm>
            <a:prstGeom prst="rect">
              <a:avLst/>
            </a:prstGeom>
            <a:noFill/>
          </p:spPr>
          <p:txBody>
            <a:bodyPr wrap="none" rtlCol="0">
              <a:spAutoFit/>
            </a:bodyPr>
            <a:lstStyle/>
            <a:p>
              <a:r>
                <a:rPr lang="de-DE" sz="2000" b="1" err="1">
                  <a:solidFill>
                    <a:srgbClr val="00B0F0"/>
                  </a:solidFill>
                  <a:cs typeface="Segoe UI Light" panose="020B0502040204020203" pitchFamily="34" charset="0"/>
                </a:rPr>
                <a:t>Reward</a:t>
              </a:r>
              <a:endParaRPr lang="en-DE" sz="2000" b="1">
                <a:solidFill>
                  <a:srgbClr val="00B0F0"/>
                </a:solidFill>
                <a:cs typeface="Segoe UI Light" panose="020B0502040204020203" pitchFamily="34" charset="0"/>
              </a:endParaRPr>
            </a:p>
          </p:txBody>
        </p:sp>
        <p:cxnSp>
          <p:nvCxnSpPr>
            <p:cNvPr id="34" name="Straight Arrow Connector 33">
              <a:extLst>
                <a:ext uri="{FF2B5EF4-FFF2-40B4-BE49-F238E27FC236}">
                  <a16:creationId xmlns:a16="http://schemas.microsoft.com/office/drawing/2014/main" id="{061E27DB-8BFF-7EA3-875C-A927488BCA2D}"/>
                </a:ext>
              </a:extLst>
            </p:cNvPr>
            <p:cNvCxnSpPr>
              <a:cxnSpLocks/>
            </p:cNvCxnSpPr>
            <p:nvPr/>
          </p:nvCxnSpPr>
          <p:spPr>
            <a:xfrm>
              <a:off x="9941521" y="3822042"/>
              <a:ext cx="0" cy="319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89C8E10-124C-BBFD-8794-A5F5DACE8871}"/>
                </a:ext>
              </a:extLst>
            </p:cNvPr>
            <p:cNvSpPr/>
            <p:nvPr/>
          </p:nvSpPr>
          <p:spPr>
            <a:xfrm>
              <a:off x="9664714" y="3305473"/>
              <a:ext cx="519402" cy="5165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A2EACF2-64C0-F956-82A0-C53EE8BEE5F6}"/>
                </a:ext>
              </a:extLst>
            </p:cNvPr>
            <p:cNvSpPr txBox="1"/>
            <p:nvPr/>
          </p:nvSpPr>
          <p:spPr>
            <a:xfrm>
              <a:off x="9145074" y="4164712"/>
              <a:ext cx="1911870" cy="400110"/>
            </a:xfrm>
            <a:prstGeom prst="rect">
              <a:avLst/>
            </a:prstGeom>
            <a:noFill/>
          </p:spPr>
          <p:txBody>
            <a:bodyPr wrap="none" rtlCol="0">
              <a:spAutoFit/>
            </a:bodyPr>
            <a:lstStyle/>
            <a:p>
              <a:r>
                <a:rPr lang="de-DE" sz="2000" b="1">
                  <a:solidFill>
                    <a:srgbClr val="FFC000"/>
                  </a:solidFill>
                  <a:cs typeface="Segoe UI Light" panose="020B0502040204020203" pitchFamily="34" charset="0"/>
                </a:rPr>
                <a:t>Terminal State</a:t>
              </a:r>
              <a:endParaRPr lang="en-DE" sz="2000" b="1">
                <a:solidFill>
                  <a:srgbClr val="FFC000"/>
                </a:solidFill>
                <a:cs typeface="Segoe UI Light" panose="020B0502040204020203" pitchFamily="34" charset="0"/>
              </a:endParaRPr>
            </a:p>
          </p:txBody>
        </p:sp>
      </p:grpSp>
      <p:sp>
        <p:nvSpPr>
          <p:cNvPr id="52" name="Content Placeholder 1">
            <a:extLst>
              <a:ext uri="{FF2B5EF4-FFF2-40B4-BE49-F238E27FC236}">
                <a16:creationId xmlns:a16="http://schemas.microsoft.com/office/drawing/2014/main" id="{1B83620D-022B-7411-E1A8-B76103608C26}"/>
              </a:ext>
            </a:extLst>
          </p:cNvPr>
          <p:cNvSpPr txBox="1">
            <a:spLocks/>
          </p:cNvSpPr>
          <p:nvPr/>
        </p:nvSpPr>
        <p:spPr>
          <a:xfrm>
            <a:off x="691375" y="1163078"/>
            <a:ext cx="10783229"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At each step, the agent:</a:t>
            </a:r>
          </a:p>
          <a:p>
            <a:pPr marL="342900" indent="-342900">
              <a:buFont typeface="Arial" panose="020B0604020202020204" pitchFamily="34" charset="0"/>
              <a:buChar char="•"/>
            </a:pPr>
            <a:r>
              <a:rPr lang="en-US"/>
              <a:t>Observe new </a:t>
            </a:r>
            <a:r>
              <a:rPr lang="en-US" b="1">
                <a:solidFill>
                  <a:srgbClr val="FF0000"/>
                </a:solidFill>
              </a:rPr>
              <a:t>state</a:t>
            </a:r>
          </a:p>
          <a:p>
            <a:pPr marL="342900" indent="-342900">
              <a:buFont typeface="Arial" panose="020B0604020202020204" pitchFamily="34" charset="0"/>
              <a:buChar char="•"/>
            </a:pPr>
            <a:r>
              <a:rPr lang="en-US"/>
              <a:t>Executes </a:t>
            </a:r>
            <a:r>
              <a:rPr lang="en-US" b="1">
                <a:solidFill>
                  <a:srgbClr val="FF0000"/>
                </a:solidFill>
              </a:rPr>
              <a:t>action</a:t>
            </a:r>
          </a:p>
          <a:p>
            <a:pPr marL="342900" indent="-342900">
              <a:buFont typeface="Arial" panose="020B0604020202020204" pitchFamily="34" charset="0"/>
              <a:buChar char="•"/>
            </a:pPr>
            <a:r>
              <a:rPr lang="en-US"/>
              <a:t>Receive </a:t>
            </a:r>
            <a:r>
              <a:rPr lang="en-US" b="1">
                <a:solidFill>
                  <a:srgbClr val="FF0000"/>
                </a:solidFill>
              </a:rPr>
              <a:t>reward</a:t>
            </a: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b="1">
              <a:solidFill>
                <a:srgbClr val="FF0000"/>
              </a:solidFill>
            </a:endParaRP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7883419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D488A-F04D-4C49-B100-0ECB9809262B}"/>
              </a:ext>
            </a:extLst>
          </p:cNvPr>
          <p:cNvSpPr>
            <a:spLocks noGrp="1"/>
          </p:cNvSpPr>
          <p:nvPr>
            <p:ph type="title"/>
          </p:nvPr>
        </p:nvSpPr>
        <p:spPr/>
        <p:txBody>
          <a:bodyPr/>
          <a:lstStyle/>
          <a:p>
            <a:r>
              <a:rPr lang="en-US" dirty="0"/>
              <a:t>Computer Vision Example Applications</a:t>
            </a:r>
            <a:endParaRPr lang="en-DE" dirty="0"/>
          </a:p>
        </p:txBody>
      </p:sp>
      <p:sp>
        <p:nvSpPr>
          <p:cNvPr id="11" name="Content Placeholder 10">
            <a:extLst>
              <a:ext uri="{FF2B5EF4-FFF2-40B4-BE49-F238E27FC236}">
                <a16:creationId xmlns:a16="http://schemas.microsoft.com/office/drawing/2014/main" id="{E7CCAB67-B339-162B-6C6F-755174886E05}"/>
              </a:ext>
            </a:extLst>
          </p:cNvPr>
          <p:cNvSpPr>
            <a:spLocks noGrp="1"/>
          </p:cNvSpPr>
          <p:nvPr>
            <p:ph idx="1"/>
          </p:nvPr>
        </p:nvSpPr>
        <p:spPr>
          <a:xfrm>
            <a:off x="1093013" y="4241393"/>
            <a:ext cx="4698267" cy="1378451"/>
          </a:xfrm>
        </p:spPr>
        <p:txBody>
          <a:bodyPr/>
          <a:lstStyle/>
          <a:p>
            <a:pPr algn="ctr"/>
            <a:r>
              <a:rPr lang="en-US" sz="1200" b="1" dirty="0"/>
              <a:t>Figure: </a:t>
            </a:r>
            <a:r>
              <a:rPr lang="en-US" sz="1200" dirty="0"/>
              <a:t>All Tesla cars being produced now have full self-driving hardware (Source: Tesla website). A convolutional neural network is used to map raw pixels from a single front-facing camera directly into steering commands. The system learns to drive in traffic, on local roads, with or without lane markings as well as on highways.</a:t>
            </a:r>
          </a:p>
          <a:p>
            <a:pPr algn="ctr"/>
            <a:endParaRPr lang="en-DE" sz="1200" dirty="0"/>
          </a:p>
        </p:txBody>
      </p:sp>
      <p:pic>
        <p:nvPicPr>
          <p:cNvPr id="13" name="Picture 12">
            <a:extLst>
              <a:ext uri="{FF2B5EF4-FFF2-40B4-BE49-F238E27FC236}">
                <a16:creationId xmlns:a16="http://schemas.microsoft.com/office/drawing/2014/main" id="{ACA64023-C8A0-9DF9-AB6D-F3B944F2DA8B}"/>
              </a:ext>
            </a:extLst>
          </p:cNvPr>
          <p:cNvPicPr>
            <a:picLocks noChangeAspect="1"/>
          </p:cNvPicPr>
          <p:nvPr/>
        </p:nvPicPr>
        <p:blipFill rotWithShape="1">
          <a:blip r:embed="rId2"/>
          <a:srcRect l="18633" r="14093" b="39278"/>
          <a:stretch/>
        </p:blipFill>
        <p:spPr>
          <a:xfrm>
            <a:off x="910421" y="1610083"/>
            <a:ext cx="5185579" cy="2631310"/>
          </a:xfrm>
          <a:prstGeom prst="rect">
            <a:avLst/>
          </a:prstGeom>
        </p:spPr>
      </p:pic>
      <p:pic>
        <p:nvPicPr>
          <p:cNvPr id="4" name="Picture 3">
            <a:extLst>
              <a:ext uri="{FF2B5EF4-FFF2-40B4-BE49-F238E27FC236}">
                <a16:creationId xmlns:a16="http://schemas.microsoft.com/office/drawing/2014/main" id="{0C6A3356-4C47-CAB8-6A3F-D3C7B0637216}"/>
              </a:ext>
            </a:extLst>
          </p:cNvPr>
          <p:cNvPicPr>
            <a:picLocks noChangeAspect="1"/>
          </p:cNvPicPr>
          <p:nvPr/>
        </p:nvPicPr>
        <p:blipFill rotWithShape="1">
          <a:blip r:embed="rId3"/>
          <a:srcRect l="25988" r="25991" b="40528"/>
          <a:stretch/>
        </p:blipFill>
        <p:spPr>
          <a:xfrm>
            <a:off x="7028436" y="1228314"/>
            <a:ext cx="4070551" cy="3394847"/>
          </a:xfrm>
          <a:prstGeom prst="rect">
            <a:avLst/>
          </a:prstGeom>
        </p:spPr>
      </p:pic>
      <p:sp>
        <p:nvSpPr>
          <p:cNvPr id="12" name="TextBox 11">
            <a:extLst>
              <a:ext uri="{FF2B5EF4-FFF2-40B4-BE49-F238E27FC236}">
                <a16:creationId xmlns:a16="http://schemas.microsoft.com/office/drawing/2014/main" id="{32053E19-225E-18DD-FB51-2724A64FDF11}"/>
              </a:ext>
            </a:extLst>
          </p:cNvPr>
          <p:cNvSpPr txBox="1"/>
          <p:nvPr/>
        </p:nvSpPr>
        <p:spPr>
          <a:xfrm>
            <a:off x="6400722" y="4529875"/>
            <a:ext cx="4903576" cy="1255728"/>
          </a:xfrm>
          <a:prstGeom prst="rect">
            <a:avLst/>
          </a:prstGeom>
          <a:noFill/>
        </p:spPr>
        <p:txBody>
          <a:bodyPr wrap="square">
            <a:spAutoFit/>
          </a:bodyPr>
          <a:lstStyle/>
          <a:p>
            <a:pPr algn="ctr">
              <a:lnSpc>
                <a:spcPct val="90000"/>
              </a:lnSpc>
              <a:spcBef>
                <a:spcPts val="1000"/>
              </a:spcBef>
            </a:pPr>
            <a:r>
              <a:rPr lang="en-US" sz="1200" b="1" dirty="0">
                <a:latin typeface="Segoe UI Light" charset="0"/>
                <a:cs typeface="Segoe UI Light" charset="0"/>
              </a:rPr>
              <a:t>Figure: </a:t>
            </a:r>
            <a:r>
              <a:rPr lang="en-US" sz="1200" dirty="0">
                <a:latin typeface="Segoe UI Light" charset="0"/>
                <a:cs typeface="Segoe UI Light" charset="0"/>
              </a:rPr>
              <a:t>Given an input image, a CNN is first used to get the feature map of the last convolutional layer, then a pyramid parsing module is applied to harvest different sub-region representations, followed by </a:t>
            </a:r>
            <a:r>
              <a:rPr lang="en-US" sz="1200" dirty="0" err="1">
                <a:latin typeface="Segoe UI Light" charset="0"/>
                <a:cs typeface="Segoe UI Light" charset="0"/>
              </a:rPr>
              <a:t>upsampling</a:t>
            </a:r>
            <a:r>
              <a:rPr lang="en-US" sz="1200" dirty="0">
                <a:latin typeface="Segoe UI Light" charset="0"/>
                <a:cs typeface="Segoe UI Light" charset="0"/>
              </a:rPr>
              <a:t> and concatenation layers to form the final feature representation, which carries both local and global context information. Finally, the representation is fed into a convolution layer to get the final per-pixel prediction. (Source: pyramid scene parsing network, by Zhao et. al, CVPR 2017) </a:t>
            </a:r>
            <a:endParaRPr lang="en-DE" sz="1200" dirty="0">
              <a:latin typeface="Segoe UI Light" charset="0"/>
              <a:cs typeface="Segoe UI Light" charset="0"/>
            </a:endParaRPr>
          </a:p>
        </p:txBody>
      </p:sp>
    </p:spTree>
    <p:extLst>
      <p:ext uri="{BB962C8B-B14F-4D97-AF65-F5344CB8AC3E}">
        <p14:creationId xmlns:p14="http://schemas.microsoft.com/office/powerpoint/2010/main" val="108259025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
        <p:nvSpPr>
          <p:cNvPr id="13" name="Content Placeholder 1">
            <a:extLst>
              <a:ext uri="{FF2B5EF4-FFF2-40B4-BE49-F238E27FC236}">
                <a16:creationId xmlns:a16="http://schemas.microsoft.com/office/drawing/2014/main" id="{6AFC7780-1866-1932-9D2E-B9D746E66F63}"/>
              </a:ext>
            </a:extLst>
          </p:cNvPr>
          <p:cNvSpPr>
            <a:spLocks noGrp="1"/>
          </p:cNvSpPr>
          <p:nvPr>
            <p:ph idx="1"/>
          </p:nvPr>
        </p:nvSpPr>
        <p:spPr>
          <a:xfrm>
            <a:off x="691375" y="1253331"/>
            <a:ext cx="11223817" cy="4351338"/>
          </a:xfrm>
        </p:spPr>
        <p:txBody>
          <a:bodyPr/>
          <a:lstStyle/>
          <a:p>
            <a:pPr marL="342900" indent="-342900">
              <a:buFont typeface="Arial" panose="020B0604020202020204" pitchFamily="34" charset="0"/>
              <a:buChar char="•"/>
            </a:pPr>
            <a:r>
              <a:rPr lang="en-US"/>
              <a:t>Future Reward: </a:t>
            </a:r>
            <a:r>
              <a:rPr lang="en-US" b="1"/>
              <a:t>R</a:t>
            </a:r>
            <a:r>
              <a:rPr lang="en-US" b="1" baseline="-25000"/>
              <a:t>t</a:t>
            </a:r>
            <a:r>
              <a:rPr lang="en-US" b="1"/>
              <a:t> = r</a:t>
            </a:r>
            <a:r>
              <a:rPr lang="en-US" b="1" baseline="-25000"/>
              <a:t>t</a:t>
            </a:r>
            <a:r>
              <a:rPr lang="en-US" b="1"/>
              <a:t> + r</a:t>
            </a:r>
            <a:r>
              <a:rPr lang="en-US" b="1" baseline="-25000"/>
              <a:t>t+1 </a:t>
            </a:r>
            <a:r>
              <a:rPr lang="en-US" b="1"/>
              <a:t>+r</a:t>
            </a:r>
            <a:r>
              <a:rPr lang="en-US" b="1" baseline="-25000"/>
              <a:t>t+2 </a:t>
            </a:r>
            <a:r>
              <a:rPr lang="en-US" b="1"/>
              <a:t>+ …+ </a:t>
            </a:r>
            <a:r>
              <a:rPr lang="en-US" b="1" err="1"/>
              <a:t>r</a:t>
            </a:r>
            <a:r>
              <a:rPr lang="en-US" b="1" baseline="-25000" err="1"/>
              <a:t>n</a:t>
            </a:r>
            <a:endParaRPr lang="en-US" b="1" baseline="-25000"/>
          </a:p>
          <a:p>
            <a:pPr marL="342900" indent="-342900">
              <a:buFont typeface="Arial" panose="020B0604020202020204" pitchFamily="34" charset="0"/>
              <a:buChar char="•"/>
            </a:pPr>
            <a:r>
              <a:rPr lang="en-US"/>
              <a:t>Discounted future reward: </a:t>
            </a:r>
            <a:r>
              <a:rPr lang="en-US" b="1"/>
              <a:t>R</a:t>
            </a:r>
            <a:r>
              <a:rPr lang="en-US" b="1" baseline="-25000"/>
              <a:t>t</a:t>
            </a:r>
            <a:r>
              <a:rPr lang="en-US" b="1"/>
              <a:t> = r</a:t>
            </a:r>
            <a:r>
              <a:rPr lang="en-US" b="1" baseline="-25000"/>
              <a:t>t</a:t>
            </a:r>
            <a:r>
              <a:rPr lang="en-US" b="1"/>
              <a:t> + </a:t>
            </a:r>
            <a:r>
              <a:rPr lang="el-GR" b="1">
                <a:solidFill>
                  <a:srgbClr val="FF0000"/>
                </a:solidFill>
              </a:rPr>
              <a:t>γ</a:t>
            </a:r>
            <a:r>
              <a:rPr lang="en-US" b="1"/>
              <a:t>r</a:t>
            </a:r>
            <a:r>
              <a:rPr lang="en-US" b="1" baseline="-25000"/>
              <a:t>t+1 </a:t>
            </a:r>
            <a:r>
              <a:rPr lang="en-US" b="1"/>
              <a:t>+</a:t>
            </a:r>
            <a:r>
              <a:rPr lang="el-GR" b="1">
                <a:solidFill>
                  <a:srgbClr val="FF0000"/>
                </a:solidFill>
              </a:rPr>
              <a:t> γ</a:t>
            </a:r>
            <a:r>
              <a:rPr lang="de-DE" b="1" baseline="30000">
                <a:solidFill>
                  <a:srgbClr val="FF0000"/>
                </a:solidFill>
              </a:rPr>
              <a:t>2</a:t>
            </a:r>
            <a:r>
              <a:rPr lang="en-US" b="1"/>
              <a:t>r</a:t>
            </a:r>
            <a:r>
              <a:rPr lang="en-US" b="1" baseline="-25000"/>
              <a:t>t+2 </a:t>
            </a:r>
            <a:r>
              <a:rPr lang="en-US" b="1"/>
              <a:t>+ …+ </a:t>
            </a:r>
            <a:r>
              <a:rPr lang="el-GR" b="1">
                <a:solidFill>
                  <a:srgbClr val="FF0000"/>
                </a:solidFill>
              </a:rPr>
              <a:t>γ</a:t>
            </a:r>
            <a:r>
              <a:rPr lang="de-DE" b="1" baseline="30000">
                <a:solidFill>
                  <a:srgbClr val="FF0000"/>
                </a:solidFill>
              </a:rPr>
              <a:t>n-t</a:t>
            </a:r>
            <a:r>
              <a:rPr lang="en-US" b="1" err="1"/>
              <a:t>r</a:t>
            </a:r>
            <a:r>
              <a:rPr lang="en-US" b="1" baseline="-25000" err="1"/>
              <a:t>n</a:t>
            </a:r>
            <a:endParaRPr lang="en-US" b="1" baseline="-25000"/>
          </a:p>
          <a:p>
            <a:pPr marL="342900" indent="-342900">
              <a:buFont typeface="Arial" panose="020B0604020202020204" pitchFamily="34" charset="0"/>
              <a:buChar char="•"/>
            </a:pPr>
            <a:r>
              <a:rPr lang="en-US"/>
              <a:t>The discount factor </a:t>
            </a:r>
            <a:r>
              <a:rPr lang="el-GR" b="1">
                <a:solidFill>
                  <a:srgbClr val="FF0000"/>
                </a:solidFill>
              </a:rPr>
              <a:t>γ </a:t>
            </a:r>
            <a:r>
              <a:rPr lang="en-US"/>
              <a:t>is multiplied by future rewards as discovered by the agent in order to dampen these rewards’ effect on the agent’s choice of action. It is designed to make future rewards worth less than immediate rewards.</a:t>
            </a:r>
          </a:p>
          <a:p>
            <a:pPr marL="342900" indent="-342900">
              <a:buFont typeface="Arial" panose="020B0604020202020204" pitchFamily="34" charset="0"/>
              <a:buChar char="•"/>
            </a:pPr>
            <a:r>
              <a:rPr lang="en-US"/>
              <a:t>If γ is .8, and there’s a reward of 10 points after 3-time steps, the present value of that reward is 0.8³ x 10. A discount factor of 1 would make future rewards worth just as much as immediate rewards. </a:t>
            </a:r>
          </a:p>
          <a:p>
            <a:pPr marL="342900" indent="-342900">
              <a:buFont typeface="Arial" panose="020B0604020202020204" pitchFamily="34" charset="0"/>
              <a:buChar char="•"/>
            </a:pPr>
            <a:r>
              <a:rPr lang="en-US"/>
              <a:t>Why discounted? </a:t>
            </a:r>
          </a:p>
          <a:p>
            <a:pPr marL="971550" lvl="1" indent="-285750">
              <a:buFont typeface="Wingdings" panose="05000000000000000000" pitchFamily="2" charset="2"/>
              <a:buChar char="v"/>
            </a:pPr>
            <a:r>
              <a:rPr lang="en-US"/>
              <a:t>The fact that the discount rate is bounded to be smaller than 1 is a mathematical trick to make an infinite sum finite. This helps proving the convergence of certain algorithms.</a:t>
            </a:r>
          </a:p>
          <a:p>
            <a:pPr marL="1028700" lvl="1" indent="-342900">
              <a:buFont typeface="Wingdings" panose="05000000000000000000" pitchFamily="2" charset="2"/>
              <a:buChar char="v"/>
            </a:pPr>
            <a:r>
              <a:rPr lang="en-US"/>
              <a:t>In practice, the discount factor could be used to model the fact that the decision maker is uncertain about if in the next decision instant, the world (e.g., environment / game / process ) is going to end.</a:t>
            </a:r>
          </a:p>
          <a:p>
            <a:pPr marL="342900" indent="-342900">
              <a:buFont typeface="Wingdings" panose="05000000000000000000" pitchFamily="2" charset="2"/>
              <a:buChar char="à"/>
            </a:pPr>
            <a:r>
              <a:rPr lang="en-US" b="1"/>
              <a:t>A good strategy for an agent: always choose an action that</a:t>
            </a:r>
            <a:r>
              <a:rPr lang="en-US"/>
              <a:t> </a:t>
            </a:r>
            <a:r>
              <a:rPr lang="en-US" b="1" u="sng">
                <a:solidFill>
                  <a:srgbClr val="FF0000"/>
                </a:solidFill>
              </a:rPr>
              <a:t>maximizes the discounted future reward</a:t>
            </a:r>
          </a:p>
        </p:txBody>
      </p:sp>
    </p:spTree>
    <p:extLst>
      <p:ext uri="{BB962C8B-B14F-4D97-AF65-F5344CB8AC3E}">
        <p14:creationId xmlns:p14="http://schemas.microsoft.com/office/powerpoint/2010/main" val="278573062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a:xfrm>
            <a:off x="691375" y="1253331"/>
            <a:ext cx="10783229" cy="4351338"/>
          </a:xfrm>
        </p:spPr>
        <p:txBody>
          <a:bodyPr/>
          <a:lstStyle/>
          <a:p>
            <a:pPr marL="342900" indent="-342900">
              <a:buFont typeface="Arial" panose="020B0604020202020204" pitchFamily="34" charset="0"/>
              <a:buChar char="•"/>
            </a:pPr>
            <a:r>
              <a:rPr lang="en-US" b="1"/>
              <a:t>Model-based RL </a:t>
            </a:r>
            <a:r>
              <a:rPr lang="en-US"/>
              <a:t>uses experience to construct an internal model of the transitions and immediate outcomes in the environment. Appropriate actions are then chosen by searching or planning in this world model. </a:t>
            </a:r>
            <a:r>
              <a:rPr lang="en-US" sz="1800">
                <a:effectLst/>
                <a:latin typeface="Segoe UI Light" panose="020B0502040204020203" pitchFamily="34" charset="0"/>
                <a:ea typeface="DengXian" panose="02010600030101010101" pitchFamily="2" charset="-122"/>
              </a:rPr>
              <a:t>In such a system, preferences take priority over the consequences of the actions i.e. the greedy agent will always try to perform an action that will get the maximum reward irrespective of what that action may cause.</a:t>
            </a:r>
            <a:endParaRPr lang="en-US"/>
          </a:p>
          <a:p>
            <a:pPr marL="342900" indent="-342900">
              <a:buFont typeface="Arial" panose="020B0604020202020204" pitchFamily="34" charset="0"/>
              <a:buChar char="•"/>
            </a:pPr>
            <a:r>
              <a:rPr lang="en-US" b="1"/>
              <a:t>Model-free RL </a:t>
            </a:r>
            <a:r>
              <a:rPr lang="en-US"/>
              <a:t>uses experience to learn directly one or both of two simpler quantities (state/ action values or policies) which can achieve the same optimal behavior but without estimation or use of a world model. Model-free algorithms seek to learn the consequences of their actions through experience via algorithms such as Policy Gradient, Q-Learning, etc. </a:t>
            </a:r>
          </a:p>
          <a:p>
            <a:r>
              <a:rPr lang="en-US">
                <a:solidFill>
                  <a:srgbClr val="212529"/>
                </a:solidFill>
                <a:latin typeface="Mulish"/>
                <a:sym typeface="Wingdings" panose="05000000000000000000" pitchFamily="2" charset="2"/>
              </a:rPr>
              <a:t></a:t>
            </a:r>
            <a:r>
              <a:rPr lang="en-US">
                <a:sym typeface="Wingdings" panose="05000000000000000000" pitchFamily="2" charset="2"/>
              </a:rPr>
              <a:t>I</a:t>
            </a:r>
            <a:r>
              <a:rPr lang="en-US"/>
              <a:t>f the agent can predict the reward for some action before actually performing it thereby planning what it should do, the algorithm is model-based. While if it needs to carry out the action to see what happens and learn from it, it is model-free.</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spTree>
    <p:extLst>
      <p:ext uri="{BB962C8B-B14F-4D97-AF65-F5344CB8AC3E}">
        <p14:creationId xmlns:p14="http://schemas.microsoft.com/office/powerpoint/2010/main" val="376156629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Reinforcement Learning Framework</a:t>
            </a:r>
            <a:endParaRPr lang="en-DE"/>
          </a:p>
        </p:txBody>
      </p:sp>
      <p:pic>
        <p:nvPicPr>
          <p:cNvPr id="7" name="Picture 6" descr="Diagram&#10;&#10;Description automatically generated">
            <a:extLst>
              <a:ext uri="{FF2B5EF4-FFF2-40B4-BE49-F238E27FC236}">
                <a16:creationId xmlns:a16="http://schemas.microsoft.com/office/drawing/2014/main" id="{CCD56404-4EDC-D75C-076B-DE91AF81C4FA}"/>
              </a:ext>
            </a:extLst>
          </p:cNvPr>
          <p:cNvPicPr>
            <a:picLocks noChangeAspect="1"/>
          </p:cNvPicPr>
          <p:nvPr/>
        </p:nvPicPr>
        <p:blipFill>
          <a:blip r:embed="rId2"/>
          <a:stretch>
            <a:fillRect/>
          </a:stretch>
        </p:blipFill>
        <p:spPr>
          <a:xfrm>
            <a:off x="1882417" y="1192442"/>
            <a:ext cx="8427166" cy="4473115"/>
          </a:xfrm>
          <a:prstGeom prst="rect">
            <a:avLst/>
          </a:prstGeom>
        </p:spPr>
      </p:pic>
      <p:sp>
        <p:nvSpPr>
          <p:cNvPr id="2" name="Rectangle 1">
            <a:extLst>
              <a:ext uri="{FF2B5EF4-FFF2-40B4-BE49-F238E27FC236}">
                <a16:creationId xmlns:a16="http://schemas.microsoft.com/office/drawing/2014/main" id="{FCE8BAF8-B27F-0D63-BE88-D96DC2FD48E8}"/>
              </a:ext>
            </a:extLst>
          </p:cNvPr>
          <p:cNvSpPr/>
          <p:nvPr/>
        </p:nvSpPr>
        <p:spPr>
          <a:xfrm>
            <a:off x="4635661" y="3217687"/>
            <a:ext cx="1365812" cy="6192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4">
            <a:extLst>
              <a:ext uri="{FF2B5EF4-FFF2-40B4-BE49-F238E27FC236}">
                <a16:creationId xmlns:a16="http://schemas.microsoft.com/office/drawing/2014/main" id="{E21ACBA1-1389-B54B-D1F1-44692941B1A8}"/>
              </a:ext>
            </a:extLst>
          </p:cNvPr>
          <p:cNvSpPr/>
          <p:nvPr/>
        </p:nvSpPr>
        <p:spPr>
          <a:xfrm>
            <a:off x="5567669" y="3883306"/>
            <a:ext cx="1134073" cy="4166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433262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en-US"/>
              <a:t>Q-Learning is most primitive, but big part of algorithms to learn reinforcement learning</a:t>
            </a:r>
          </a:p>
          <a:p>
            <a:pPr marL="342900" indent="-342900">
              <a:buFont typeface="Arial" panose="020B0604020202020204" pitchFamily="34" charset="0"/>
              <a:buChar char="•"/>
            </a:pPr>
            <a:r>
              <a:rPr lang="en-US"/>
              <a:t>The Q in Q-learning stands for quality. Quality in this case represents how useful a given action is in gaining some future reward.</a:t>
            </a:r>
          </a:p>
          <a:p>
            <a:pPr marL="342900" indent="-342900">
              <a:buFont typeface="Arial" panose="020B0604020202020204" pitchFamily="34" charset="0"/>
              <a:buChar char="•"/>
            </a:pPr>
            <a:r>
              <a:rPr lang="en-US"/>
              <a:t>Value based approach based on the so-called </a:t>
            </a:r>
            <a:r>
              <a:rPr lang="en-US" b="1">
                <a:solidFill>
                  <a:srgbClr val="7030A0"/>
                </a:solidFill>
              </a:rPr>
              <a:t>Q-Table</a:t>
            </a:r>
          </a:p>
          <a:p>
            <a:pPr marL="342900" indent="-342900">
              <a:buFont typeface="Arial" panose="020B0604020202020204" pitchFamily="34" charset="0"/>
              <a:buChar char="•"/>
            </a:pPr>
            <a:r>
              <a:rPr lang="en-US" b="1">
                <a:solidFill>
                  <a:srgbClr val="7030A0"/>
                </a:solidFill>
              </a:rPr>
              <a:t>Q-Table</a:t>
            </a:r>
            <a:r>
              <a:rPr lang="en-US"/>
              <a:t> calculates the maximum expected future reward for each action at each state</a:t>
            </a:r>
            <a:endParaRPr lang="de-DE"/>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Q-Learning</a:t>
            </a:r>
            <a:endParaRPr lang="en-DE"/>
          </a:p>
        </p:txBody>
      </p:sp>
      <p:pic>
        <p:nvPicPr>
          <p:cNvPr id="9" name="Picture 8" descr="A picture containing company name&#10;&#10;Description automatically generated">
            <a:extLst>
              <a:ext uri="{FF2B5EF4-FFF2-40B4-BE49-F238E27FC236}">
                <a16:creationId xmlns:a16="http://schemas.microsoft.com/office/drawing/2014/main" id="{2C8D65CF-0CDB-4B77-E874-BF186B795EAA}"/>
              </a:ext>
            </a:extLst>
          </p:cNvPr>
          <p:cNvPicPr>
            <a:picLocks noChangeAspect="1"/>
          </p:cNvPicPr>
          <p:nvPr/>
        </p:nvPicPr>
        <p:blipFill>
          <a:blip r:embed="rId2"/>
          <a:stretch>
            <a:fillRect/>
          </a:stretch>
        </p:blipFill>
        <p:spPr>
          <a:xfrm>
            <a:off x="1810191" y="3298296"/>
            <a:ext cx="2848619" cy="2035704"/>
          </a:xfrm>
          <a:prstGeom prst="rect">
            <a:avLst/>
          </a:prstGeom>
        </p:spPr>
      </p:pic>
      <p:sp>
        <p:nvSpPr>
          <p:cNvPr id="10" name="TextBox 9">
            <a:extLst>
              <a:ext uri="{FF2B5EF4-FFF2-40B4-BE49-F238E27FC236}">
                <a16:creationId xmlns:a16="http://schemas.microsoft.com/office/drawing/2014/main" id="{CBB6A372-226B-C5FB-42D5-0FD4B67262B2}"/>
              </a:ext>
            </a:extLst>
          </p:cNvPr>
          <p:cNvSpPr txBox="1"/>
          <p:nvPr/>
        </p:nvSpPr>
        <p:spPr>
          <a:xfrm>
            <a:off x="5324354" y="3611301"/>
            <a:ext cx="6441312" cy="1600438"/>
          </a:xfrm>
          <a:prstGeom prst="rect">
            <a:avLst/>
          </a:prstGeom>
          <a:noFill/>
        </p:spPr>
        <p:txBody>
          <a:bodyPr wrap="square" rtlCol="0">
            <a:spAutoFit/>
          </a:bodyPr>
          <a:lstStyle/>
          <a:p>
            <a:pPr marL="342900" indent="-342900" algn="l">
              <a:buFont typeface="Arial" panose="020B0604020202020204" pitchFamily="34" charset="0"/>
              <a:buChar char="•"/>
            </a:pPr>
            <a:r>
              <a:rPr lang="en-US" sz="2000">
                <a:latin typeface="Segoe UI Light" charset="0"/>
                <a:cs typeface="Segoe UI Light" charset="0"/>
              </a:rPr>
              <a:t>One cheese = +1 point</a:t>
            </a:r>
          </a:p>
          <a:p>
            <a:pPr marL="342900" indent="-342900" algn="l">
              <a:buFont typeface="Arial" panose="020B0604020202020204" pitchFamily="34" charset="0"/>
              <a:buChar char="•"/>
            </a:pPr>
            <a:r>
              <a:rPr lang="en-US" sz="2000">
                <a:latin typeface="Segoe UI Light" charset="0"/>
                <a:cs typeface="Segoe UI Light" charset="0"/>
              </a:rPr>
              <a:t>Two cheese = +2 points</a:t>
            </a:r>
          </a:p>
          <a:p>
            <a:pPr marL="342900" indent="-342900" algn="l">
              <a:buFont typeface="Arial" panose="020B0604020202020204" pitchFamily="34" charset="0"/>
              <a:buChar char="•"/>
            </a:pPr>
            <a:r>
              <a:rPr lang="en-US" sz="2000">
                <a:latin typeface="Segoe UI Light" charset="0"/>
                <a:cs typeface="Segoe UI Light" charset="0"/>
              </a:rPr>
              <a:t>Big pile of cheese = +10 points (end of the episode)</a:t>
            </a:r>
          </a:p>
          <a:p>
            <a:pPr marL="342900" indent="-342900" algn="l">
              <a:buFont typeface="Arial" panose="020B0604020202020204" pitchFamily="34" charset="0"/>
              <a:buChar char="•"/>
            </a:pPr>
            <a:r>
              <a:rPr lang="en-US" sz="2000">
                <a:latin typeface="Segoe UI Light" charset="0"/>
                <a:cs typeface="Segoe UI Light" charset="0"/>
              </a:rPr>
              <a:t>Rat poison =-10 points (end of the episode)</a:t>
            </a:r>
          </a:p>
          <a:p>
            <a:endParaRPr lang="en-DE"/>
          </a:p>
        </p:txBody>
      </p:sp>
    </p:spTree>
    <p:extLst>
      <p:ext uri="{BB962C8B-B14F-4D97-AF65-F5344CB8AC3E}">
        <p14:creationId xmlns:p14="http://schemas.microsoft.com/office/powerpoint/2010/main" val="425589990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1. 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3. 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5. 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2. </a:t>
                </a: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4. </a:t>
                </a: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pic>
        <p:nvPicPr>
          <p:cNvPr id="6" name="Picture 5" descr="Table&#10;&#10;Description automatically generated">
            <a:extLst>
              <a:ext uri="{FF2B5EF4-FFF2-40B4-BE49-F238E27FC236}">
                <a16:creationId xmlns:a16="http://schemas.microsoft.com/office/drawing/2014/main" id="{7CC1B242-869E-66CB-4175-DB3609A6BD60}"/>
              </a:ext>
            </a:extLst>
          </p:cNvPr>
          <p:cNvPicPr>
            <a:picLocks noChangeAspect="1"/>
          </p:cNvPicPr>
          <p:nvPr/>
        </p:nvPicPr>
        <p:blipFill>
          <a:blip r:embed="rId2"/>
          <a:stretch>
            <a:fillRect/>
          </a:stretch>
        </p:blipFill>
        <p:spPr>
          <a:xfrm>
            <a:off x="6661575" y="2271635"/>
            <a:ext cx="3787468" cy="2644369"/>
          </a:xfrm>
          <a:prstGeom prst="rect">
            <a:avLst/>
          </a:prstGeom>
        </p:spPr>
      </p:pic>
    </p:spTree>
    <p:extLst>
      <p:ext uri="{BB962C8B-B14F-4D97-AF65-F5344CB8AC3E}">
        <p14:creationId xmlns:p14="http://schemas.microsoft.com/office/powerpoint/2010/main" val="36600275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9" name="Table 9">
            <a:extLst>
              <a:ext uri="{FF2B5EF4-FFF2-40B4-BE49-F238E27FC236}">
                <a16:creationId xmlns:a16="http://schemas.microsoft.com/office/drawing/2014/main" id="{0B300FF6-1F19-2915-6C53-77F5375B53D8}"/>
              </a:ext>
            </a:extLst>
          </p:cNvPr>
          <p:cNvGraphicFramePr>
            <a:graphicFrameLocks noGrp="1"/>
          </p:cNvGraphicFramePr>
          <p:nvPr/>
        </p:nvGraphicFramePr>
        <p:xfrm>
          <a:off x="6886404" y="2934131"/>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Rat 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grpSp>
        <p:nvGrpSpPr>
          <p:cNvPr id="14" name="Group 13">
            <a:extLst>
              <a:ext uri="{FF2B5EF4-FFF2-40B4-BE49-F238E27FC236}">
                <a16:creationId xmlns:a16="http://schemas.microsoft.com/office/drawing/2014/main" id="{016F1DBC-DD6D-EDBE-8271-1FFB66D972A8}"/>
              </a:ext>
            </a:extLst>
          </p:cNvPr>
          <p:cNvGrpSpPr/>
          <p:nvPr/>
        </p:nvGrpSpPr>
        <p:grpSpPr>
          <a:xfrm>
            <a:off x="7197504" y="457569"/>
            <a:ext cx="3588373" cy="2035704"/>
            <a:chOff x="6996896" y="607783"/>
            <a:chExt cx="3588373" cy="2035704"/>
          </a:xfrm>
        </p:grpSpPr>
        <p:pic>
          <p:nvPicPr>
            <p:cNvPr id="23" name="Picture 22" descr="A picture containing company name&#10;&#10;Description automatically generated">
              <a:extLst>
                <a:ext uri="{FF2B5EF4-FFF2-40B4-BE49-F238E27FC236}">
                  <a16:creationId xmlns:a16="http://schemas.microsoft.com/office/drawing/2014/main" id="{DA2211A7-B9ED-147E-4680-74D70D2CF123}"/>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12" name="Group 11">
              <a:extLst>
                <a:ext uri="{FF2B5EF4-FFF2-40B4-BE49-F238E27FC236}">
                  <a16:creationId xmlns:a16="http://schemas.microsoft.com/office/drawing/2014/main" id="{2188DBA5-38E4-7B71-67D8-ED332C8C30DC}"/>
                </a:ext>
              </a:extLst>
            </p:cNvPr>
            <p:cNvGrpSpPr/>
            <p:nvPr/>
          </p:nvGrpSpPr>
          <p:grpSpPr>
            <a:xfrm>
              <a:off x="6996896" y="948998"/>
              <a:ext cx="893893" cy="369332"/>
              <a:chOff x="6713317" y="952401"/>
              <a:chExt cx="893893" cy="369332"/>
            </a:xfrm>
          </p:grpSpPr>
          <p:sp>
            <p:nvSpPr>
              <p:cNvPr id="10" name="TextBox 9">
                <a:extLst>
                  <a:ext uri="{FF2B5EF4-FFF2-40B4-BE49-F238E27FC236}">
                    <a16:creationId xmlns:a16="http://schemas.microsoft.com/office/drawing/2014/main" id="{C716D707-846E-A00E-DE35-FE00D947798F}"/>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11" name="Arrow: Right 10">
                <a:extLst>
                  <a:ext uri="{FF2B5EF4-FFF2-40B4-BE49-F238E27FC236}">
                    <a16:creationId xmlns:a16="http://schemas.microsoft.com/office/drawing/2014/main" id="{81B61A4C-A5D4-1916-2FB7-563068D8BECA}"/>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3" name="Rectangle 12">
              <a:extLst>
                <a:ext uri="{FF2B5EF4-FFF2-40B4-BE49-F238E27FC236}">
                  <a16:creationId xmlns:a16="http://schemas.microsoft.com/office/drawing/2014/main" id="{1E9D23AA-12DF-7DB6-D4FB-E7A21BB08B6D}"/>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19" name="Straight Connector 18">
            <a:extLst>
              <a:ext uri="{FF2B5EF4-FFF2-40B4-BE49-F238E27FC236}">
                <a16:creationId xmlns:a16="http://schemas.microsoft.com/office/drawing/2014/main" id="{2357CAC1-12BF-FEDA-6DD6-FC970E750F36}"/>
              </a:ext>
            </a:extLst>
          </p:cNvPr>
          <p:cNvCxnSpPr>
            <a:cxnSpLocks/>
          </p:cNvCxnSpPr>
          <p:nvPr/>
        </p:nvCxnSpPr>
        <p:spPr>
          <a:xfrm>
            <a:off x="6886404" y="2934131"/>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3DBD92D-5141-F14B-9B4B-49E9BD8668D4}"/>
              </a:ext>
            </a:extLst>
          </p:cNvPr>
          <p:cNvSpPr txBox="1"/>
          <p:nvPr/>
        </p:nvSpPr>
        <p:spPr>
          <a:xfrm>
            <a:off x="8146384" y="2926195"/>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A797C615-627C-509F-EDFF-6B1D2120FAE9}"/>
              </a:ext>
            </a:extLst>
          </p:cNvPr>
          <p:cNvSpPr txBox="1"/>
          <p:nvPr/>
        </p:nvSpPr>
        <p:spPr>
          <a:xfrm>
            <a:off x="7100092" y="3050113"/>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4" name="Arrow: Right 3">
            <a:extLst>
              <a:ext uri="{FF2B5EF4-FFF2-40B4-BE49-F238E27FC236}">
                <a16:creationId xmlns:a16="http://schemas.microsoft.com/office/drawing/2014/main" id="{2D5AA7AC-2E7A-CAC9-2D4F-907BF25E6B22}"/>
              </a:ext>
            </a:extLst>
          </p:cNvPr>
          <p:cNvSpPr/>
          <p:nvPr/>
        </p:nvSpPr>
        <p:spPr>
          <a:xfrm>
            <a:off x="289367" y="1614668"/>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6356009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0DBF2-6E7D-12EA-08FA-2C7D70D2DF8E}"/>
              </a:ext>
            </a:extLst>
          </p:cNvPr>
          <p:cNvSpPr>
            <a:spLocks noGrp="1"/>
          </p:cNvSpPr>
          <p:nvPr>
            <p:ph idx="1"/>
          </p:nvPr>
        </p:nvSpPr>
        <p:spPr/>
        <p:txBody>
          <a:bodyPr/>
          <a:lstStyle/>
          <a:p>
            <a:pPr marL="342900" indent="-342900">
              <a:buFont typeface="Arial" panose="020B0604020202020204" pitchFamily="34" charset="0"/>
              <a:buChar char="•"/>
            </a:pPr>
            <a:r>
              <a:rPr lang="de-DE"/>
              <a:t>In </a:t>
            </a:r>
            <a:r>
              <a:rPr lang="de-DE" err="1"/>
              <a:t>the</a:t>
            </a:r>
            <a:r>
              <a:rPr lang="de-DE"/>
              <a:t> </a:t>
            </a:r>
            <a:r>
              <a:rPr lang="de-DE" err="1"/>
              <a:t>beginning</a:t>
            </a:r>
            <a:r>
              <a:rPr lang="de-DE"/>
              <a:t> </a:t>
            </a:r>
            <a:r>
              <a:rPr lang="de-DE" err="1"/>
              <a:t>choose</a:t>
            </a:r>
            <a:r>
              <a:rPr lang="de-DE"/>
              <a:t> </a:t>
            </a:r>
            <a:r>
              <a:rPr lang="de-DE" err="1"/>
              <a:t>the</a:t>
            </a:r>
            <a:r>
              <a:rPr lang="de-DE"/>
              <a:t> </a:t>
            </a:r>
            <a:r>
              <a:rPr lang="de-DE" err="1"/>
              <a:t>action</a:t>
            </a:r>
            <a:r>
              <a:rPr lang="de-DE"/>
              <a:t> </a:t>
            </a:r>
            <a:r>
              <a:rPr lang="de-DE" err="1"/>
              <a:t>randomly</a:t>
            </a:r>
            <a:r>
              <a:rPr lang="de-DE"/>
              <a:t> so </a:t>
            </a:r>
            <a:r>
              <a:rPr lang="de-DE" err="1"/>
              <a:t>that</a:t>
            </a:r>
            <a:r>
              <a:rPr lang="de-DE"/>
              <a:t> </a:t>
            </a:r>
            <a:r>
              <a:rPr lang="de-DE" err="1"/>
              <a:t>the</a:t>
            </a:r>
            <a:r>
              <a:rPr lang="de-DE"/>
              <a:t> </a:t>
            </a:r>
            <a:r>
              <a:rPr lang="de-DE" err="1"/>
              <a:t>agent</a:t>
            </a:r>
            <a:r>
              <a:rPr lang="de-DE"/>
              <a:t> </a:t>
            </a:r>
            <a:r>
              <a:rPr lang="de-DE" err="1"/>
              <a:t>can</a:t>
            </a:r>
            <a:r>
              <a:rPr lang="de-DE"/>
              <a:t> </a:t>
            </a:r>
            <a:r>
              <a:rPr lang="de-DE" b="1" err="1">
                <a:solidFill>
                  <a:srgbClr val="7030A0"/>
                </a:solidFill>
              </a:rPr>
              <a:t>explore</a:t>
            </a:r>
            <a:r>
              <a:rPr lang="de-DE"/>
              <a:t> </a:t>
            </a:r>
            <a:r>
              <a:rPr lang="de-DE" err="1"/>
              <a:t>the</a:t>
            </a:r>
            <a:r>
              <a:rPr lang="de-DE"/>
              <a:t> </a:t>
            </a:r>
            <a:r>
              <a:rPr lang="de-DE" err="1"/>
              <a:t>environment</a:t>
            </a:r>
            <a:endParaRPr lang="de-DE"/>
          </a:p>
          <a:p>
            <a:pPr marL="342900" indent="-342900">
              <a:buFont typeface="Arial" panose="020B0604020202020204" pitchFamily="34" charset="0"/>
              <a:buChar char="•"/>
            </a:pPr>
            <a:r>
              <a:rPr lang="de-DE"/>
              <a:t>The </a:t>
            </a:r>
            <a:r>
              <a:rPr lang="de-DE" err="1"/>
              <a:t>more</a:t>
            </a:r>
            <a:r>
              <a:rPr lang="de-DE"/>
              <a:t> </a:t>
            </a:r>
            <a:r>
              <a:rPr lang="de-DE" err="1"/>
              <a:t>training</a:t>
            </a:r>
            <a:r>
              <a:rPr lang="de-DE"/>
              <a:t> </a:t>
            </a:r>
            <a:r>
              <a:rPr lang="de-DE" err="1"/>
              <a:t>steps</a:t>
            </a:r>
            <a:r>
              <a:rPr lang="de-DE"/>
              <a:t> </a:t>
            </a:r>
            <a:r>
              <a:rPr lang="de-DE" err="1"/>
              <a:t>we</a:t>
            </a:r>
            <a:r>
              <a:rPr lang="de-DE"/>
              <a:t> </a:t>
            </a:r>
            <a:r>
              <a:rPr lang="de-DE" err="1"/>
              <a:t>get</a:t>
            </a:r>
            <a:r>
              <a:rPr lang="de-DE"/>
              <a:t>, </a:t>
            </a:r>
            <a:r>
              <a:rPr lang="de-DE" err="1"/>
              <a:t>the</a:t>
            </a:r>
            <a:r>
              <a:rPr lang="de-DE"/>
              <a:t> </a:t>
            </a:r>
            <a:r>
              <a:rPr lang="de-DE" err="1"/>
              <a:t>more</a:t>
            </a:r>
            <a:r>
              <a:rPr lang="de-DE"/>
              <a:t> </a:t>
            </a:r>
            <a:r>
              <a:rPr lang="de-DE" err="1"/>
              <a:t>we</a:t>
            </a:r>
            <a:r>
              <a:rPr lang="de-DE"/>
              <a:t> </a:t>
            </a:r>
            <a:r>
              <a:rPr lang="de-DE" err="1"/>
              <a:t>reduce</a:t>
            </a:r>
            <a:r>
              <a:rPr lang="de-DE"/>
              <a:t> </a:t>
            </a:r>
            <a:r>
              <a:rPr lang="de-DE" err="1"/>
              <a:t>the</a:t>
            </a:r>
            <a:r>
              <a:rPr lang="de-DE"/>
              <a:t> </a:t>
            </a:r>
            <a:r>
              <a:rPr lang="de-DE" err="1"/>
              <a:t>random</a:t>
            </a:r>
            <a:r>
              <a:rPr lang="de-DE"/>
              <a:t> </a:t>
            </a:r>
            <a:r>
              <a:rPr lang="de-DE" err="1"/>
              <a:t>exploration</a:t>
            </a:r>
            <a:r>
              <a:rPr lang="de-DE"/>
              <a:t> and </a:t>
            </a:r>
            <a:r>
              <a:rPr lang="de-DE" err="1"/>
              <a:t>use</a:t>
            </a:r>
            <a:r>
              <a:rPr lang="de-DE"/>
              <a:t> </a:t>
            </a:r>
            <a:r>
              <a:rPr lang="de-DE" b="1" err="1">
                <a:solidFill>
                  <a:srgbClr val="7030A0"/>
                </a:solidFill>
              </a:rPr>
              <a:t>exploitation</a:t>
            </a:r>
            <a:r>
              <a:rPr lang="de-DE"/>
              <a:t> </a:t>
            </a:r>
            <a:r>
              <a:rPr lang="de-DE" err="1"/>
              <a:t>instead</a:t>
            </a:r>
            <a:endParaRPr lang="de-DE"/>
          </a:p>
          <a:p>
            <a:pPr marL="342900" indent="-342900">
              <a:buFont typeface="Arial" panose="020B0604020202020204" pitchFamily="34" charset="0"/>
              <a:buChar char="•"/>
            </a:pPr>
            <a:r>
              <a:rPr lang="de-DE" err="1"/>
              <a:t>Eplison</a:t>
            </a:r>
            <a:r>
              <a:rPr lang="de-DE"/>
              <a:t> </a:t>
            </a:r>
            <a:r>
              <a:rPr lang="el-GR" b="1"/>
              <a:t>ε</a:t>
            </a:r>
            <a:r>
              <a:rPr lang="de-DE"/>
              <a:t> Parameter</a:t>
            </a:r>
          </a:p>
        </p:txBody>
      </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Exploration </a:t>
            </a:r>
            <a:r>
              <a:rPr lang="de-DE" err="1"/>
              <a:t>vs</a:t>
            </a:r>
            <a:r>
              <a:rPr lang="de-DE"/>
              <a:t> Exploitation</a:t>
            </a:r>
            <a:endParaRPr lang="en-DE"/>
          </a:p>
        </p:txBody>
      </p:sp>
      <p:pic>
        <p:nvPicPr>
          <p:cNvPr id="5" name="Online Media 4" title="Exploration vs. Exploitation - Learning the Optimal Reinforcement Learning Policy">
            <a:hlinkClick r:id="" action="ppaction://media"/>
            <a:extLst>
              <a:ext uri="{FF2B5EF4-FFF2-40B4-BE49-F238E27FC236}">
                <a16:creationId xmlns:a16="http://schemas.microsoft.com/office/drawing/2014/main" id="{9859C3F2-E733-57DB-4FD6-E47956444C6B}"/>
              </a:ext>
            </a:extLst>
          </p:cNvPr>
          <p:cNvPicPr>
            <a:picLocks noRot="1" noChangeAspect="1"/>
          </p:cNvPicPr>
          <p:nvPr>
            <a:videoFile r:link="rId1"/>
          </p:nvPr>
        </p:nvPicPr>
        <p:blipFill>
          <a:blip r:embed="rId3"/>
          <a:stretch>
            <a:fillRect/>
          </a:stretch>
        </p:blipFill>
        <p:spPr>
          <a:xfrm>
            <a:off x="3969473" y="2902432"/>
            <a:ext cx="4972874" cy="2809674"/>
          </a:xfrm>
          <a:prstGeom prst="rect">
            <a:avLst/>
          </a:prstGeom>
        </p:spPr>
      </p:pic>
    </p:spTree>
    <p:extLst>
      <p:ext uri="{BB962C8B-B14F-4D97-AF65-F5344CB8AC3E}">
        <p14:creationId xmlns:p14="http://schemas.microsoft.com/office/powerpoint/2010/main" val="202337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20AEB9-D71E-242B-1487-55FAB4BD41DD}"/>
              </a:ext>
            </a:extLst>
          </p:cNvPr>
          <p:cNvGrpSpPr/>
          <p:nvPr/>
        </p:nvGrpSpPr>
        <p:grpSpPr>
          <a:xfrm>
            <a:off x="6779785" y="918659"/>
            <a:ext cx="3588373" cy="2035704"/>
            <a:chOff x="6996896" y="607783"/>
            <a:chExt cx="3588373" cy="2035704"/>
          </a:xfrm>
        </p:grpSpPr>
        <p:pic>
          <p:nvPicPr>
            <p:cNvPr id="25" name="Picture 24" descr="A picture containing company name&#10;&#10;Description automatically generated">
              <a:extLst>
                <a:ext uri="{FF2B5EF4-FFF2-40B4-BE49-F238E27FC236}">
                  <a16:creationId xmlns:a16="http://schemas.microsoft.com/office/drawing/2014/main" id="{F1F18DF3-23D2-CF24-49C0-055930BF2487}"/>
                </a:ext>
              </a:extLst>
            </p:cNvPr>
            <p:cNvPicPr>
              <a:picLocks noChangeAspect="1"/>
            </p:cNvPicPr>
            <p:nvPr/>
          </p:nvPicPr>
          <p:blipFill>
            <a:blip r:embed="rId2"/>
            <a:stretch>
              <a:fillRect/>
            </a:stretch>
          </p:blipFill>
          <p:spPr>
            <a:xfrm>
              <a:off x="7736650" y="607783"/>
              <a:ext cx="2848619" cy="2035704"/>
            </a:xfrm>
            <a:prstGeom prst="rect">
              <a:avLst/>
            </a:prstGeom>
          </p:spPr>
        </p:pic>
        <p:grpSp>
          <p:nvGrpSpPr>
            <p:cNvPr id="26" name="Group 25">
              <a:extLst>
                <a:ext uri="{FF2B5EF4-FFF2-40B4-BE49-F238E27FC236}">
                  <a16:creationId xmlns:a16="http://schemas.microsoft.com/office/drawing/2014/main" id="{6C3A74A2-ED49-C2AF-5501-76952D393600}"/>
                </a:ext>
              </a:extLst>
            </p:cNvPr>
            <p:cNvGrpSpPr/>
            <p:nvPr/>
          </p:nvGrpSpPr>
          <p:grpSpPr>
            <a:xfrm>
              <a:off x="6996896" y="948998"/>
              <a:ext cx="893893" cy="369332"/>
              <a:chOff x="6713317" y="952401"/>
              <a:chExt cx="893893" cy="369332"/>
            </a:xfrm>
          </p:grpSpPr>
          <p:sp>
            <p:nvSpPr>
              <p:cNvPr id="28" name="TextBox 27">
                <a:extLst>
                  <a:ext uri="{FF2B5EF4-FFF2-40B4-BE49-F238E27FC236}">
                    <a16:creationId xmlns:a16="http://schemas.microsoft.com/office/drawing/2014/main" id="{DFC22CBE-76A1-634C-30AD-EA6F31EEC402}"/>
                  </a:ext>
                </a:extLst>
              </p:cNvPr>
              <p:cNvSpPr txBox="1"/>
              <p:nvPr/>
            </p:nvSpPr>
            <p:spPr>
              <a:xfrm>
                <a:off x="6713317" y="952401"/>
                <a:ext cx="661591" cy="369332"/>
              </a:xfrm>
              <a:prstGeom prst="rect">
                <a:avLst/>
              </a:prstGeom>
              <a:solidFill>
                <a:srgbClr val="00B050"/>
              </a:solidFill>
            </p:spPr>
            <p:txBody>
              <a:bodyPr wrap="none" rtlCol="0">
                <a:spAutoFit/>
              </a:bodyPr>
              <a:lstStyle/>
              <a:p>
                <a:r>
                  <a:rPr lang="de-DE">
                    <a:latin typeface="Segoe UI Light" panose="020B0502040204020203" pitchFamily="34" charset="0"/>
                    <a:cs typeface="Segoe UI Light" panose="020B0502040204020203" pitchFamily="34" charset="0"/>
                  </a:rPr>
                  <a:t>Start</a:t>
                </a:r>
                <a:endParaRPr lang="en-DE">
                  <a:latin typeface="Segoe UI Light" panose="020B0502040204020203" pitchFamily="34" charset="0"/>
                  <a:cs typeface="Segoe UI Light" panose="020B0502040204020203" pitchFamily="34" charset="0"/>
                </a:endParaRPr>
              </a:p>
            </p:txBody>
          </p:sp>
          <p:sp>
            <p:nvSpPr>
              <p:cNvPr id="29" name="Arrow: Right 28">
                <a:extLst>
                  <a:ext uri="{FF2B5EF4-FFF2-40B4-BE49-F238E27FC236}">
                    <a16:creationId xmlns:a16="http://schemas.microsoft.com/office/drawing/2014/main" id="{A6F95D5D-D92D-BEDC-4004-50D64F66959F}"/>
                  </a:ext>
                </a:extLst>
              </p:cNvPr>
              <p:cNvSpPr/>
              <p:nvPr/>
            </p:nvSpPr>
            <p:spPr>
              <a:xfrm>
                <a:off x="7369929" y="1053347"/>
                <a:ext cx="237281" cy="18519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7" name="Rectangle 26">
              <a:extLst>
                <a:ext uri="{FF2B5EF4-FFF2-40B4-BE49-F238E27FC236}">
                  <a16:creationId xmlns:a16="http://schemas.microsoft.com/office/drawing/2014/main" id="{A21E152C-6B3A-9721-0F77-7E51AF708AD0}"/>
                </a:ext>
              </a:extLst>
            </p:cNvPr>
            <p:cNvSpPr/>
            <p:nvPr/>
          </p:nvSpPr>
          <p:spPr>
            <a:xfrm>
              <a:off x="7893934" y="729205"/>
              <a:ext cx="868101" cy="832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6" name="Picture 5" descr="A picture containing shape&#10;&#10;Description automatically generated">
            <a:extLst>
              <a:ext uri="{FF2B5EF4-FFF2-40B4-BE49-F238E27FC236}">
                <a16:creationId xmlns:a16="http://schemas.microsoft.com/office/drawing/2014/main" id="{939FB00A-664E-1610-4A12-BA353B884F53}"/>
              </a:ext>
            </a:extLst>
          </p:cNvPr>
          <p:cNvPicPr>
            <a:picLocks noChangeAspect="1"/>
          </p:cNvPicPr>
          <p:nvPr/>
        </p:nvPicPr>
        <p:blipFill rotWithShape="1">
          <a:blip r:embed="rId3"/>
          <a:srcRect l="6333"/>
          <a:stretch/>
        </p:blipFill>
        <p:spPr>
          <a:xfrm>
            <a:off x="7651268" y="752787"/>
            <a:ext cx="2896753" cy="2390394"/>
          </a:xfrm>
          <a:prstGeom prst="rect">
            <a:avLst/>
          </a:prstGeom>
        </p:spPr>
      </p:pic>
      <p:sp>
        <p:nvSpPr>
          <p:cNvPr id="7" name="Rectangle 6">
            <a:extLst>
              <a:ext uri="{FF2B5EF4-FFF2-40B4-BE49-F238E27FC236}">
                <a16:creationId xmlns:a16="http://schemas.microsoft.com/office/drawing/2014/main" id="{A7247EAE-0033-9469-0494-47D77F216356}"/>
              </a:ext>
            </a:extLst>
          </p:cNvPr>
          <p:cNvSpPr/>
          <p:nvPr/>
        </p:nvSpPr>
        <p:spPr>
          <a:xfrm>
            <a:off x="9369706" y="3501341"/>
            <a:ext cx="578735" cy="35378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33" name="Table 9">
            <a:extLst>
              <a:ext uri="{FF2B5EF4-FFF2-40B4-BE49-F238E27FC236}">
                <a16:creationId xmlns:a16="http://schemas.microsoft.com/office/drawing/2014/main" id="{C53D2A29-25E3-FD70-6B07-0C5F3406BE94}"/>
              </a:ext>
            </a:extLst>
          </p:cNvPr>
          <p:cNvGraphicFramePr>
            <a:graphicFrameLocks noGrp="1"/>
          </p:cNvGraphicFramePr>
          <p:nvPr/>
        </p:nvGraphicFramePr>
        <p:xfrm>
          <a:off x="6886404" y="3136689"/>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cxnSp>
        <p:nvCxnSpPr>
          <p:cNvPr id="34" name="Straight Connector 33">
            <a:extLst>
              <a:ext uri="{FF2B5EF4-FFF2-40B4-BE49-F238E27FC236}">
                <a16:creationId xmlns:a16="http://schemas.microsoft.com/office/drawing/2014/main" id="{9C868D57-5608-A94A-C092-212CF8494E55}"/>
              </a:ext>
            </a:extLst>
          </p:cNvPr>
          <p:cNvCxnSpPr>
            <a:cxnSpLocks/>
          </p:cNvCxnSpPr>
          <p:nvPr/>
        </p:nvCxnSpPr>
        <p:spPr>
          <a:xfrm>
            <a:off x="6886404" y="3136689"/>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43B1C44-360B-741C-5EF7-BFE686AD36EE}"/>
              </a:ext>
            </a:extLst>
          </p:cNvPr>
          <p:cNvSpPr txBox="1"/>
          <p:nvPr/>
        </p:nvSpPr>
        <p:spPr>
          <a:xfrm>
            <a:off x="8146384" y="3128753"/>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0CD92761-0C96-03F6-535C-905C5C695196}"/>
              </a:ext>
            </a:extLst>
          </p:cNvPr>
          <p:cNvSpPr txBox="1"/>
          <p:nvPr/>
        </p:nvSpPr>
        <p:spPr>
          <a:xfrm>
            <a:off x="7100092" y="3252671"/>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30" name="Arrow: Right 29">
            <a:extLst>
              <a:ext uri="{FF2B5EF4-FFF2-40B4-BE49-F238E27FC236}">
                <a16:creationId xmlns:a16="http://schemas.microsoft.com/office/drawing/2014/main" id="{3D0251C1-E883-04DE-ED0B-78666446E67C}"/>
              </a:ext>
            </a:extLst>
          </p:cNvPr>
          <p:cNvSpPr/>
          <p:nvPr/>
        </p:nvSpPr>
        <p:spPr>
          <a:xfrm>
            <a:off x="289367" y="2506131"/>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1" name="Arrow: Right 30">
            <a:extLst>
              <a:ext uri="{FF2B5EF4-FFF2-40B4-BE49-F238E27FC236}">
                <a16:creationId xmlns:a16="http://schemas.microsoft.com/office/drawing/2014/main" id="{68089004-814F-0A18-FA1A-CCE4D56D8284}"/>
              </a:ext>
            </a:extLst>
          </p:cNvPr>
          <p:cNvSpPr/>
          <p:nvPr/>
        </p:nvSpPr>
        <p:spPr>
          <a:xfrm>
            <a:off x="286656" y="427747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2" name="Arrow: Right 31">
            <a:extLst>
              <a:ext uri="{FF2B5EF4-FFF2-40B4-BE49-F238E27FC236}">
                <a16:creationId xmlns:a16="http://schemas.microsoft.com/office/drawing/2014/main" id="{35573D7B-F6F3-1D83-9627-2AC5F5205FD2}"/>
              </a:ext>
            </a:extLst>
          </p:cNvPr>
          <p:cNvSpPr/>
          <p:nvPr/>
        </p:nvSpPr>
        <p:spPr>
          <a:xfrm>
            <a:off x="286657" y="3390613"/>
            <a:ext cx="588129" cy="5150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1925335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animBg="1"/>
      <p:bldP spid="31" grpId="0" animBg="1"/>
      <p:bldP spid="3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pic>
        <p:nvPicPr>
          <p:cNvPr id="20" name="Picture 19" descr="Graphical user interface, text, application&#10;&#10;Description automatically generated">
            <a:extLst>
              <a:ext uri="{FF2B5EF4-FFF2-40B4-BE49-F238E27FC236}">
                <a16:creationId xmlns:a16="http://schemas.microsoft.com/office/drawing/2014/main" id="{B4C2E626-2A42-0779-E37E-0A39F2CB88F9}"/>
              </a:ext>
            </a:extLst>
          </p:cNvPr>
          <p:cNvPicPr>
            <a:picLocks noChangeAspect="1"/>
          </p:cNvPicPr>
          <p:nvPr/>
        </p:nvPicPr>
        <p:blipFill>
          <a:blip r:embed="rId2"/>
          <a:stretch>
            <a:fillRect/>
          </a:stretch>
        </p:blipFill>
        <p:spPr>
          <a:xfrm>
            <a:off x="3393387" y="1143820"/>
            <a:ext cx="5820060" cy="2537546"/>
          </a:xfrm>
          <a:prstGeom prst="rect">
            <a:avLst/>
          </a:prstGeom>
        </p:spPr>
      </p:pic>
      <p:sp>
        <p:nvSpPr>
          <p:cNvPr id="5" name="TextBox 4">
            <a:extLst>
              <a:ext uri="{FF2B5EF4-FFF2-40B4-BE49-F238E27FC236}">
                <a16:creationId xmlns:a16="http://schemas.microsoft.com/office/drawing/2014/main" id="{28F0B7DF-9FA4-078A-34EA-4AA132D6C92E}"/>
              </a:ext>
            </a:extLst>
          </p:cNvPr>
          <p:cNvSpPr txBox="1"/>
          <p:nvPr/>
        </p:nvSpPr>
        <p:spPr>
          <a:xfrm>
            <a:off x="691376" y="1734192"/>
            <a:ext cx="2494594" cy="461665"/>
          </a:xfrm>
          <a:prstGeom prst="rect">
            <a:avLst/>
          </a:prstGeom>
          <a:noFill/>
        </p:spPr>
        <p:txBody>
          <a:bodyPr wrap="none" rtlCol="0">
            <a:spAutoFit/>
          </a:bodyPr>
          <a:lstStyle/>
          <a:p>
            <a:r>
              <a:rPr lang="de-DE" sz="2400" err="1">
                <a:latin typeface="Segoe UI Light" panose="020B0502040204020203" pitchFamily="34" charset="0"/>
                <a:cs typeface="Segoe UI Light" panose="020B0502040204020203" pitchFamily="34" charset="0"/>
              </a:rPr>
              <a:t>Bellman</a:t>
            </a:r>
            <a:r>
              <a:rPr lang="de-DE" sz="2400">
                <a:latin typeface="Segoe UI Light" panose="020B0502040204020203" pitchFamily="34" charset="0"/>
                <a:cs typeface="Segoe UI Light" panose="020B0502040204020203" pitchFamily="34" charset="0"/>
              </a:rPr>
              <a:t> </a:t>
            </a:r>
            <a:r>
              <a:rPr lang="de-DE" sz="2400" err="1">
                <a:latin typeface="Segoe UI Light" panose="020B0502040204020203" pitchFamily="34" charset="0"/>
                <a:cs typeface="Segoe UI Light" panose="020B0502040204020203" pitchFamily="34" charset="0"/>
              </a:rPr>
              <a:t>Equation</a:t>
            </a:r>
            <a:r>
              <a:rPr lang="de-DE" sz="2400">
                <a:latin typeface="Segoe UI Light" panose="020B0502040204020203" pitchFamily="34" charset="0"/>
                <a:cs typeface="Segoe UI Light" panose="020B0502040204020203" pitchFamily="34" charset="0"/>
              </a:rPr>
              <a:t>:</a:t>
            </a:r>
            <a:endParaRPr lang="en-DE" sz="240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15A929-6707-EE9F-80D2-F3686A738C8D}"/>
                  </a:ext>
                </a:extLst>
              </p:cNvPr>
              <p:cNvSpPr txBox="1"/>
              <p:nvPr/>
            </p:nvSpPr>
            <p:spPr>
              <a:xfrm>
                <a:off x="1143002" y="4510578"/>
                <a:ext cx="6399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 </m:t>
                      </m:r>
                      <m:r>
                        <m:rPr>
                          <m:sty m:val="p"/>
                        </m:rPr>
                        <a:rPr lang="el-GR" b="0" i="1" smtClean="0">
                          <a:latin typeface="Cambria Math" panose="02040503050406030204" pitchFamily="18" charset="0"/>
                        </a:rPr>
                        <m:t>α</m:t>
                      </m:r>
                      <m:r>
                        <a:rPr lang="de-DE" b="0" i="1" smtClean="0">
                          <a:latin typeface="Cambria Math" panose="02040503050406030204" pitchFamily="18" charset="0"/>
                        </a:rPr>
                        <m:t> </m:t>
                      </m:r>
                      <m:r>
                        <a:rPr lang="el-GR" b="0" i="1" smtClean="0">
                          <a:latin typeface="Cambria Math" panose="02040503050406030204" pitchFamily="18" charset="0"/>
                        </a:rPr>
                        <m:t>·</m:t>
                      </m:r>
                      <m:r>
                        <a:rPr lang="de-DE" b="0" i="1" smtClean="0">
                          <a:latin typeface="Cambria Math" panose="02040503050406030204" pitchFamily="18" charset="0"/>
                        </a:rPr>
                        <m:t>[</m:t>
                      </m:r>
                      <m:r>
                        <a:rPr lang="de-DE" b="0" i="1" smtClean="0">
                          <a:latin typeface="Cambria Math" panose="02040503050406030204" pitchFamily="18" charset="0"/>
                        </a:rPr>
                        <m:t>𝑅</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r>
                        <m:rPr>
                          <m:sty m:val="p"/>
                        </m:rPr>
                        <a:rPr lang="el-GR" b="0" i="1" smtClean="0">
                          <a:latin typeface="Cambria Math" panose="02040503050406030204" pitchFamily="18" charset="0"/>
                        </a:rPr>
                        <m:t>γ</m:t>
                      </m:r>
                      <m:r>
                        <a:rPr lang="el-GR" i="1" smtClean="0">
                          <a:latin typeface="Cambria Math" panose="02040503050406030204" pitchFamily="18" charset="0"/>
                        </a:rPr>
                        <m:t>·</m:t>
                      </m:r>
                      <m:r>
                        <a:rPr lang="de-DE" b="0" i="1" smtClean="0">
                          <a:latin typeface="Cambria Math" panose="02040503050406030204" pitchFamily="18" charset="0"/>
                        </a:rPr>
                        <m:t>𝑚𝑎𝑥</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𝑎</m:t>
                              </m:r>
                            </m:e>
                            <m:sup>
                              <m:r>
                                <a:rPr lang="de-DE" b="0" i="1" smtClean="0">
                                  <a:latin typeface="Cambria Math" panose="02040503050406030204" pitchFamily="18" charset="0"/>
                                </a:rPr>
                                <m:t>′</m:t>
                              </m:r>
                            </m:sup>
                          </m:sSup>
                        </m:e>
                      </m:d>
                      <m:r>
                        <a:rPr lang="de-DE" b="0" i="1" smtClean="0">
                          <a:latin typeface="Cambria Math" panose="02040503050406030204" pitchFamily="18" charset="0"/>
                        </a:rPr>
                        <m:t>−</m:t>
                      </m:r>
                      <m:r>
                        <a:rPr lang="de-DE" b="0" i="1" smtClean="0">
                          <a:latin typeface="Cambria Math" panose="02040503050406030204" pitchFamily="18" charset="0"/>
                        </a:rPr>
                        <m:t>𝑄</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m:t>
                      </m:r>
                    </m:oMath>
                  </m:oMathPara>
                </a14:m>
                <a:endParaRPr lang="en-DE"/>
              </a:p>
            </p:txBody>
          </p:sp>
        </mc:Choice>
        <mc:Fallback xmlns="">
          <p:sp>
            <p:nvSpPr>
              <p:cNvPr id="10" name="TextBox 9">
                <a:extLst>
                  <a:ext uri="{FF2B5EF4-FFF2-40B4-BE49-F238E27FC236}">
                    <a16:creationId xmlns:a16="http://schemas.microsoft.com/office/drawing/2014/main" id="{6915A929-6707-EE9F-80D2-F3686A738C8D}"/>
                  </a:ext>
                </a:extLst>
              </p:cNvPr>
              <p:cNvSpPr txBox="1">
                <a:spLocks noRot="1" noChangeAspect="1" noMove="1" noResize="1" noEditPoints="1" noAdjustHandles="1" noChangeArrowheads="1" noChangeShapeType="1" noTextEdit="1"/>
              </p:cNvSpPr>
              <p:nvPr/>
            </p:nvSpPr>
            <p:spPr>
              <a:xfrm>
                <a:off x="1143002" y="4510578"/>
                <a:ext cx="6399059" cy="276999"/>
              </a:xfrm>
              <a:prstGeom prst="rect">
                <a:avLst/>
              </a:prstGeom>
              <a:blipFill>
                <a:blip r:embed="rId3"/>
                <a:stretch>
                  <a:fillRect l="-667" r="-858" b="-4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B1B55D-DD97-9350-2B1C-DEC4E888C6BC}"/>
                  </a:ext>
                </a:extLst>
              </p:cNvPr>
              <p:cNvSpPr txBox="1"/>
              <p:nvPr/>
            </p:nvSpPr>
            <p:spPr>
              <a:xfrm>
                <a:off x="1102488" y="5005745"/>
                <a:ext cx="1013803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r>
                        <a:rPr lang="de-DE" b="0" i="1" smtClean="0">
                          <a:latin typeface="Cambria Math" panose="02040503050406030204" pitchFamily="18" charset="0"/>
                        </a:rPr>
                        <m:t>[ 1+0.9</m:t>
                      </m:r>
                      <m:r>
                        <a:rPr lang="el-GR"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max</m:t>
                          </m:r>
                        </m:fName>
                        <m:e>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𝑙𝑒𝑓𝑡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 </m:t>
                                  </m:r>
                                  <m:r>
                                    <a:rPr lang="de-DE" b="0" i="1" smtClean="0">
                                      <a:latin typeface="Cambria Math" panose="02040503050406030204" pitchFamily="18" charset="0"/>
                                    </a:rPr>
                                    <m:t>𝑟𝑖𝑔h𝑡</m:t>
                                  </m:r>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𝑐h𝑒𝑒𝑠𝑒</m:t>
                                  </m:r>
                                  <m:r>
                                    <a:rPr lang="de-DE" b="0" i="1" smtClean="0">
                                      <a:latin typeface="Cambria Math" panose="02040503050406030204" pitchFamily="18" charset="0"/>
                                    </a:rPr>
                                    <m:t>,</m:t>
                                  </m:r>
                                  <m:r>
                                    <a:rPr lang="de-DE" b="0" i="1" smtClean="0">
                                      <a:latin typeface="Cambria Math" panose="02040503050406030204" pitchFamily="18" charset="0"/>
                                    </a:rPr>
                                    <m:t>𝑑𝑜𝑤𝑛</m:t>
                                  </m:r>
                                </m:e>
                              </m:d>
                            </m:e>
                          </m:d>
                        </m:e>
                      </m:func>
                      <m:r>
                        <a:rPr lang="de-DE" b="0" i="1" smtClean="0">
                          <a:latin typeface="Cambria Math" panose="02040503050406030204" pitchFamily="18" charset="0"/>
                        </a:rPr>
                        <m:t>− 0 ]</m:t>
                      </m:r>
                    </m:oMath>
                  </m:oMathPara>
                </a14:m>
                <a:endParaRPr lang="en-DE"/>
              </a:p>
            </p:txBody>
          </p:sp>
        </mc:Choice>
        <mc:Fallback xmlns="">
          <p:sp>
            <p:nvSpPr>
              <p:cNvPr id="32" name="TextBox 31">
                <a:extLst>
                  <a:ext uri="{FF2B5EF4-FFF2-40B4-BE49-F238E27FC236}">
                    <a16:creationId xmlns:a16="http://schemas.microsoft.com/office/drawing/2014/main" id="{AAB1B55D-DD97-9350-2B1C-DEC4E888C6BC}"/>
                  </a:ext>
                </a:extLst>
              </p:cNvPr>
              <p:cNvSpPr txBox="1">
                <a:spLocks noRot="1" noChangeAspect="1" noMove="1" noResize="1" noEditPoints="1" noAdjustHandles="1" noChangeArrowheads="1" noChangeShapeType="1" noTextEdit="1"/>
              </p:cNvSpPr>
              <p:nvPr/>
            </p:nvSpPr>
            <p:spPr>
              <a:xfrm>
                <a:off x="1102488" y="5005745"/>
                <a:ext cx="10138032" cy="312650"/>
              </a:xfrm>
              <a:prstGeom prst="rect">
                <a:avLst/>
              </a:prstGeom>
              <a:blipFill>
                <a:blip r:embed="rId4"/>
                <a:stretch>
                  <a:fillRect r="-60" b="-3137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724F3FA-F3D2-F84A-2947-49E2383AE685}"/>
              </a:ext>
            </a:extLst>
          </p:cNvPr>
          <p:cNvSpPr/>
          <p:nvPr/>
        </p:nvSpPr>
        <p:spPr>
          <a:xfrm>
            <a:off x="5063929" y="4488730"/>
            <a:ext cx="1400537" cy="3126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E4D6514-AA36-18F4-D9C1-312158DF20CB}"/>
              </a:ext>
            </a:extLst>
          </p:cNvPr>
          <p:cNvSpPr/>
          <p:nvPr/>
        </p:nvSpPr>
        <p:spPr>
          <a:xfrm>
            <a:off x="4313597" y="4998540"/>
            <a:ext cx="6248306" cy="360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Arrow: Down 40">
            <a:extLst>
              <a:ext uri="{FF2B5EF4-FFF2-40B4-BE49-F238E27FC236}">
                <a16:creationId xmlns:a16="http://schemas.microsoft.com/office/drawing/2014/main" id="{DC8C4AFF-E624-6765-80A2-A02CFF53DFDB}"/>
              </a:ext>
            </a:extLst>
          </p:cNvPr>
          <p:cNvSpPr/>
          <p:nvPr/>
        </p:nvSpPr>
        <p:spPr>
          <a:xfrm>
            <a:off x="5697640" y="4805305"/>
            <a:ext cx="202557" cy="21557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EDE438-6D88-35B8-FD48-5C66657AD1FA}"/>
                  </a:ext>
                </a:extLst>
              </p:cNvPr>
              <p:cNvSpPr txBox="1"/>
              <p:nvPr/>
            </p:nvSpPr>
            <p:spPr>
              <a:xfrm>
                <a:off x="1189298" y="5563425"/>
                <a:ext cx="45265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Q</m:t>
                      </m:r>
                      <m:r>
                        <m:rPr>
                          <m:sty m:val="p"/>
                        </m:rPr>
                        <a:rPr lang="de-DE" b="0" i="0" baseline="-25000" smtClean="0">
                          <a:latin typeface="Cambria Math" panose="02040503050406030204" pitchFamily="18" charset="0"/>
                        </a:rPr>
                        <m:t>new</m:t>
                      </m:r>
                      <m:d>
                        <m:dPr>
                          <m:ctrlPr>
                            <a:rPr lang="de-DE" b="0" i="1" smtClean="0">
                              <a:latin typeface="Cambria Math" panose="02040503050406030204" pitchFamily="18" charset="0"/>
                            </a:rPr>
                          </m:ctrlPr>
                        </m:dPr>
                        <m:e>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=0+0.1</m:t>
                      </m:r>
                      <m:r>
                        <a:rPr lang="el-GR"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 1+0.9</m:t>
                          </m:r>
                          <m:r>
                            <a:rPr lang="el-GR" i="1" smtClean="0">
                              <a:latin typeface="Cambria Math" panose="02040503050406030204" pitchFamily="18" charset="0"/>
                            </a:rPr>
                            <m:t>·</m:t>
                          </m:r>
                          <m:r>
                            <a:rPr lang="de-DE" b="0" i="1" smtClean="0">
                              <a:latin typeface="Cambria Math" panose="02040503050406030204" pitchFamily="18" charset="0"/>
                            </a:rPr>
                            <m:t>0− 0 </m:t>
                          </m:r>
                        </m:e>
                      </m:d>
                      <m:r>
                        <a:rPr lang="de-DE" b="0" i="1" smtClean="0">
                          <a:latin typeface="Cambria Math" panose="02040503050406030204" pitchFamily="18" charset="0"/>
                        </a:rPr>
                        <m:t>=0.1</m:t>
                      </m:r>
                    </m:oMath>
                  </m:oMathPara>
                </a14:m>
                <a:endParaRPr lang="en-DE"/>
              </a:p>
            </p:txBody>
          </p:sp>
        </mc:Choice>
        <mc:Fallback xmlns="">
          <p:sp>
            <p:nvSpPr>
              <p:cNvPr id="42" name="TextBox 41">
                <a:extLst>
                  <a:ext uri="{FF2B5EF4-FFF2-40B4-BE49-F238E27FC236}">
                    <a16:creationId xmlns:a16="http://schemas.microsoft.com/office/drawing/2014/main" id="{7FEDE438-6D88-35B8-FD48-5C66657AD1FA}"/>
                  </a:ext>
                </a:extLst>
              </p:cNvPr>
              <p:cNvSpPr txBox="1">
                <a:spLocks noRot="1" noChangeAspect="1" noMove="1" noResize="1" noEditPoints="1" noAdjustHandles="1" noChangeArrowheads="1" noChangeShapeType="1" noTextEdit="1"/>
              </p:cNvSpPr>
              <p:nvPr/>
            </p:nvSpPr>
            <p:spPr>
              <a:xfrm>
                <a:off x="1189298" y="5563425"/>
                <a:ext cx="4526560" cy="276999"/>
              </a:xfrm>
              <a:prstGeom prst="rect">
                <a:avLst/>
              </a:prstGeom>
              <a:blipFill>
                <a:blip r:embed="rId5"/>
                <a:stretch>
                  <a:fillRect l="-1077" r="-673" b="-35556"/>
                </a:stretch>
              </a:blipFill>
            </p:spPr>
            <p:txBody>
              <a:bodyPr/>
              <a:lstStyle/>
              <a:p>
                <a:r>
                  <a:rPr lang="en-US">
                    <a:noFill/>
                  </a:rPr>
                  <a:t> </a:t>
                </a:r>
              </a:p>
            </p:txBody>
          </p:sp>
        </mc:Fallback>
      </mc:AlternateContent>
      <p:sp>
        <p:nvSpPr>
          <p:cNvPr id="43" name="Content Placeholder 1">
            <a:extLst>
              <a:ext uri="{FF2B5EF4-FFF2-40B4-BE49-F238E27FC236}">
                <a16:creationId xmlns:a16="http://schemas.microsoft.com/office/drawing/2014/main" id="{9C789C8B-6A1C-97D6-0E85-32140349FF5A}"/>
              </a:ext>
            </a:extLst>
          </p:cNvPr>
          <p:cNvSpPr>
            <a:spLocks noGrp="1"/>
          </p:cNvSpPr>
          <p:nvPr>
            <p:ph idx="1"/>
          </p:nvPr>
        </p:nvSpPr>
        <p:spPr>
          <a:xfrm>
            <a:off x="779889" y="3771596"/>
            <a:ext cx="10783229" cy="767787"/>
          </a:xfrm>
        </p:spPr>
        <p:txBody>
          <a:bodyPr/>
          <a:lstStyle/>
          <a:p>
            <a:pPr marL="342900" indent="-342900">
              <a:buFont typeface="Arial" panose="020B0604020202020204" pitchFamily="34" charset="0"/>
              <a:buChar char="•"/>
            </a:pPr>
            <a:r>
              <a:rPr lang="de-DE"/>
              <a:t>Learning rate: a </a:t>
            </a:r>
            <a:r>
              <a:rPr lang="de-DE" err="1"/>
              <a:t>number</a:t>
            </a:r>
            <a:r>
              <a:rPr lang="de-DE"/>
              <a:t> </a:t>
            </a:r>
            <a:r>
              <a:rPr lang="de-DE" err="1"/>
              <a:t>between</a:t>
            </a:r>
            <a:r>
              <a:rPr lang="de-DE"/>
              <a:t> 0 -1, </a:t>
            </a:r>
            <a:r>
              <a:rPr lang="de-DE" err="1"/>
              <a:t>indicates</a:t>
            </a:r>
            <a:r>
              <a:rPr lang="de-DE"/>
              <a:t> </a:t>
            </a:r>
            <a:r>
              <a:rPr lang="de-DE" err="1"/>
              <a:t>how</a:t>
            </a:r>
            <a:r>
              <a:rPr lang="de-DE"/>
              <a:t> </a:t>
            </a:r>
            <a:r>
              <a:rPr lang="de-DE" err="1"/>
              <a:t>quickly</a:t>
            </a:r>
            <a:r>
              <a:rPr lang="de-DE"/>
              <a:t> </a:t>
            </a:r>
            <a:r>
              <a:rPr lang="de-DE" err="1"/>
              <a:t>agent</a:t>
            </a:r>
            <a:r>
              <a:rPr lang="de-DE"/>
              <a:t> </a:t>
            </a:r>
            <a:r>
              <a:rPr lang="de-DE" err="1"/>
              <a:t>abondons</a:t>
            </a:r>
            <a:r>
              <a:rPr lang="de-DE"/>
              <a:t> </a:t>
            </a:r>
            <a:r>
              <a:rPr lang="de-DE" err="1"/>
              <a:t>previous</a:t>
            </a:r>
            <a:r>
              <a:rPr lang="de-DE"/>
              <a:t> Q </a:t>
            </a:r>
            <a:r>
              <a:rPr lang="de-DE" err="1"/>
              <a:t>value</a:t>
            </a:r>
            <a:r>
              <a:rPr lang="de-DE"/>
              <a:t> in Q-</a:t>
            </a:r>
            <a:r>
              <a:rPr lang="de-DE" err="1"/>
              <a:t>table</a:t>
            </a:r>
            <a:r>
              <a:rPr lang="de-DE"/>
              <a:t> </a:t>
            </a:r>
            <a:r>
              <a:rPr lang="de-DE" err="1"/>
              <a:t>for</a:t>
            </a:r>
            <a:r>
              <a:rPr lang="de-DE"/>
              <a:t> </a:t>
            </a:r>
            <a:r>
              <a:rPr lang="de-DE" err="1"/>
              <a:t>new</a:t>
            </a:r>
            <a:r>
              <a:rPr lang="de-DE"/>
              <a:t> Q </a:t>
            </a:r>
            <a:r>
              <a:rPr lang="de-DE" err="1"/>
              <a:t>value</a:t>
            </a:r>
            <a:r>
              <a:rPr lang="de-DE"/>
              <a:t> </a:t>
            </a:r>
            <a:r>
              <a:rPr lang="de-DE" err="1"/>
              <a:t>for</a:t>
            </a:r>
            <a:r>
              <a:rPr lang="de-DE"/>
              <a:t> a </a:t>
            </a:r>
            <a:r>
              <a:rPr lang="de-DE" err="1"/>
              <a:t>given</a:t>
            </a:r>
            <a:r>
              <a:rPr lang="de-DE"/>
              <a:t> </a:t>
            </a:r>
            <a:r>
              <a:rPr lang="de-DE" err="1"/>
              <a:t>state</a:t>
            </a:r>
            <a:r>
              <a:rPr lang="de-DE"/>
              <a:t> </a:t>
            </a:r>
            <a:r>
              <a:rPr lang="de-DE" err="1"/>
              <a:t>action</a:t>
            </a:r>
            <a:r>
              <a:rPr lang="de-DE"/>
              <a:t> pair.  </a:t>
            </a:r>
            <a:endParaRPr lang="de-DE">
              <a:highlight>
                <a:srgbClr val="FFFF00"/>
              </a:highlight>
            </a:endParaRPr>
          </a:p>
        </p:txBody>
      </p:sp>
      <p:pic>
        <p:nvPicPr>
          <p:cNvPr id="12" name="Picture 11" descr="A picture containing shape&#10;&#10;Description automatically generated">
            <a:extLst>
              <a:ext uri="{FF2B5EF4-FFF2-40B4-BE49-F238E27FC236}">
                <a16:creationId xmlns:a16="http://schemas.microsoft.com/office/drawing/2014/main" id="{1ED6AF36-8DF7-BE75-AA21-6515A4598513}"/>
              </a:ext>
            </a:extLst>
          </p:cNvPr>
          <p:cNvPicPr>
            <a:picLocks noChangeAspect="1"/>
          </p:cNvPicPr>
          <p:nvPr/>
        </p:nvPicPr>
        <p:blipFill rotWithShape="1">
          <a:blip r:embed="rId6"/>
          <a:srcRect l="6333"/>
          <a:stretch/>
        </p:blipFill>
        <p:spPr>
          <a:xfrm>
            <a:off x="10018666" y="97339"/>
            <a:ext cx="2059518" cy="1699510"/>
          </a:xfrm>
          <a:prstGeom prst="rect">
            <a:avLst/>
          </a:prstGeom>
        </p:spPr>
      </p:pic>
    </p:spTree>
    <p:extLst>
      <p:ext uri="{BB962C8B-B14F-4D97-AF65-F5344CB8AC3E}">
        <p14:creationId xmlns:p14="http://schemas.microsoft.com/office/powerpoint/2010/main" val="33507769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2E13ACB2-0399-1868-1078-FBBA2DC6F57E}"/>
              </a:ext>
            </a:extLst>
          </p:cNvPr>
          <p:cNvGraphicFramePr>
            <a:graphicFrameLocks noGrp="1"/>
          </p:cNvGraphicFramePr>
          <p:nvPr/>
        </p:nvGraphicFramePr>
        <p:xfrm>
          <a:off x="6973214" y="3142477"/>
          <a:ext cx="4242654" cy="2786805"/>
        </p:xfrm>
        <a:graphic>
          <a:graphicData uri="http://schemas.openxmlformats.org/drawingml/2006/table">
            <a:tbl>
              <a:tblPr firstRow="1" bandRow="1">
                <a:tableStyleId>{5940675A-B579-460E-94D1-54222C63F5DA}</a:tableStyleId>
              </a:tblPr>
              <a:tblGrid>
                <a:gridCol w="1950866">
                  <a:extLst>
                    <a:ext uri="{9D8B030D-6E8A-4147-A177-3AD203B41FA5}">
                      <a16:colId xmlns:a16="http://schemas.microsoft.com/office/drawing/2014/main" val="1644484501"/>
                    </a:ext>
                  </a:extLst>
                </a:gridCol>
                <a:gridCol w="520861">
                  <a:extLst>
                    <a:ext uri="{9D8B030D-6E8A-4147-A177-3AD203B41FA5}">
                      <a16:colId xmlns:a16="http://schemas.microsoft.com/office/drawing/2014/main" val="553878866"/>
                    </a:ext>
                  </a:extLst>
                </a:gridCol>
                <a:gridCol w="578734">
                  <a:extLst>
                    <a:ext uri="{9D8B030D-6E8A-4147-A177-3AD203B41FA5}">
                      <a16:colId xmlns:a16="http://schemas.microsoft.com/office/drawing/2014/main" val="1219856943"/>
                    </a:ext>
                  </a:extLst>
                </a:gridCol>
                <a:gridCol w="590309">
                  <a:extLst>
                    <a:ext uri="{9D8B030D-6E8A-4147-A177-3AD203B41FA5}">
                      <a16:colId xmlns:a16="http://schemas.microsoft.com/office/drawing/2014/main" val="3495126043"/>
                    </a:ext>
                  </a:extLst>
                </a:gridCol>
                <a:gridCol w="601884">
                  <a:extLst>
                    <a:ext uri="{9D8B030D-6E8A-4147-A177-3AD203B41FA5}">
                      <a16:colId xmlns:a16="http://schemas.microsoft.com/office/drawing/2014/main" val="2578037341"/>
                    </a:ext>
                  </a:extLst>
                </a:gridCol>
              </a:tblGrid>
              <a:tr h="343539">
                <a:tc>
                  <a:txBody>
                    <a:bodyPr/>
                    <a:lstStyle/>
                    <a:p>
                      <a:pPr algn="ctr" fontAlgn="b"/>
                      <a:endParaRPr lang="de-DE" sz="1100" b="1"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tc>
                  <a:txBody>
                    <a:bodyPr/>
                    <a:lstStyle/>
                    <a:p>
                      <a:pPr algn="ctr" fontAlgn="b"/>
                      <a:r>
                        <a:rPr lang="en-DE" sz="1100" b="1" i="0" u="none" strike="noStrike">
                          <a:solidFill>
                            <a:srgbClr val="000000"/>
                          </a:solidFill>
                          <a:effectLst/>
                          <a:latin typeface="Segoe UI Light" panose="020B0502040204020203" pitchFamily="34" charset="0"/>
                          <a:cs typeface="Segoe UI Light" panose="020B0502040204020203" pitchFamily="34" charset="0"/>
                        </a:rPr>
                        <a:t>↓</a:t>
                      </a:r>
                    </a:p>
                  </a:txBody>
                  <a:tcPr marL="7620" marR="7620" marT="7620" marB="0" anchor="ctr"/>
                </a:tc>
                <a:extLst>
                  <a:ext uri="{0D108BD9-81ED-4DB2-BD59-A6C34878D82A}">
                    <a16:rowId xmlns:a16="http://schemas.microsoft.com/office/drawing/2014/main" val="156011838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Start</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1" i="0" u="none" strike="noStrike">
                          <a:solidFill>
                            <a:srgbClr val="4B912A"/>
                          </a:solidFill>
                          <a:effectLst/>
                          <a:latin typeface="Segoe UI Light" panose="020B0502040204020203" pitchFamily="34" charset="0"/>
                          <a:cs typeface="Segoe UI Light" panose="020B0502040204020203" pitchFamily="34" charset="0"/>
                        </a:rPr>
                        <a:t>0</a:t>
                      </a:r>
                      <a:r>
                        <a:rPr lang="de-DE" sz="1100" b="1" i="0" u="none" strike="noStrike">
                          <a:solidFill>
                            <a:srgbClr val="4B912A"/>
                          </a:solidFill>
                          <a:effectLst/>
                          <a:latin typeface="Segoe UI Light" panose="020B0502040204020203" pitchFamily="34" charset="0"/>
                          <a:cs typeface="Segoe UI Light" panose="020B0502040204020203" pitchFamily="34" charset="0"/>
                        </a:rPr>
                        <a:t>.1</a:t>
                      </a:r>
                      <a:endParaRPr lang="en-DE" sz="1100" b="1" i="0" u="none" strike="noStrike">
                        <a:solidFill>
                          <a:srgbClr val="4B912A"/>
                        </a:solidFill>
                        <a:effectLst/>
                        <a:latin typeface="Segoe UI Light" panose="020B0502040204020203" pitchFamily="34" charset="0"/>
                        <a:cs typeface="Segoe UI Light" panose="020B0502040204020203" pitchFamily="34" charset="0"/>
                      </a:endParaRP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6556860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1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de-DE" sz="1100" b="0" i="0" u="none" strike="noStrike">
                          <a:solidFill>
                            <a:srgbClr val="000000"/>
                          </a:solidFill>
                          <a:effectLst/>
                          <a:latin typeface="Segoe UI Light" panose="020B0502040204020203" pitchFamily="34" charset="0"/>
                          <a:cs typeface="Segoe UI Light" panose="020B0502040204020203" pitchFamily="34" charset="0"/>
                        </a:rPr>
                        <a:t>0</a:t>
                      </a:r>
                      <a:endParaRPr lang="en-DE" sz="1100" b="0" i="0" u="none" strike="noStrike">
                        <a:solidFill>
                          <a:srgbClr val="000000"/>
                        </a:solidFill>
                        <a:effectLst/>
                        <a:latin typeface="Segoe UI Light" panose="020B0502040204020203" pitchFamily="34" charset="0"/>
                        <a:cs typeface="Segoe UI Light" panose="020B0502040204020203" pitchFamily="34" charset="0"/>
                      </a:endParaRPr>
                    </a:p>
                  </a:txBody>
                  <a:tcPr marL="7620" marR="7620" marT="7620" marB="0" anchor="ctr"/>
                </a:tc>
                <a:extLst>
                  <a:ext uri="{0D108BD9-81ED-4DB2-BD59-A6C34878D82A}">
                    <a16:rowId xmlns:a16="http://schemas.microsoft.com/office/drawing/2014/main" val="3285759167"/>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Nothing</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185349492"/>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2 *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062599178"/>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Poison</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1776973413"/>
                  </a:ext>
                </a:extLst>
              </a:tr>
              <a:tr h="407211">
                <a:tc>
                  <a:txBody>
                    <a:bodyPr/>
                    <a:lstStyle/>
                    <a:p>
                      <a:pPr algn="ctr" fontAlgn="b"/>
                      <a:r>
                        <a:rPr lang="de-DE" sz="1400" b="1" i="0" u="none" strike="noStrike">
                          <a:solidFill>
                            <a:srgbClr val="000000"/>
                          </a:solidFill>
                          <a:effectLst/>
                          <a:latin typeface="Segoe UI Light" panose="020B0502040204020203" pitchFamily="34" charset="0"/>
                          <a:cs typeface="Segoe UI Light" panose="020B0502040204020203" pitchFamily="34" charset="0"/>
                        </a:rPr>
                        <a:t>Big Pile </a:t>
                      </a:r>
                      <a:r>
                        <a:rPr lang="de-DE" sz="1400" b="1" i="0" u="none" strike="noStrike" err="1">
                          <a:solidFill>
                            <a:srgbClr val="000000"/>
                          </a:solidFill>
                          <a:effectLst/>
                          <a:latin typeface="Segoe UI Light" panose="020B0502040204020203" pitchFamily="34" charset="0"/>
                          <a:cs typeface="Segoe UI Light" panose="020B0502040204020203" pitchFamily="34" charset="0"/>
                        </a:rPr>
                        <a:t>of</a:t>
                      </a:r>
                      <a:r>
                        <a:rPr lang="de-DE" sz="1400" b="1" i="0" u="none" strike="noStrike">
                          <a:solidFill>
                            <a:srgbClr val="000000"/>
                          </a:solidFill>
                          <a:effectLst/>
                          <a:latin typeface="Segoe UI Light" panose="020B0502040204020203" pitchFamily="34" charset="0"/>
                          <a:cs typeface="Segoe UI Light" panose="020B0502040204020203" pitchFamily="34" charset="0"/>
                        </a:rPr>
                        <a:t> Cheese</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tc>
                  <a:txBody>
                    <a:bodyPr/>
                    <a:lstStyle/>
                    <a:p>
                      <a:pPr algn="ctr" fontAlgn="b"/>
                      <a:r>
                        <a:rPr lang="en-DE" sz="1100" b="0" i="0" u="none" strike="noStrike">
                          <a:solidFill>
                            <a:srgbClr val="000000"/>
                          </a:solidFill>
                          <a:effectLst/>
                          <a:latin typeface="Segoe UI Light" panose="020B0502040204020203" pitchFamily="34" charset="0"/>
                          <a:cs typeface="Segoe UI Light" panose="020B0502040204020203" pitchFamily="34" charset="0"/>
                        </a:rPr>
                        <a:t>0</a:t>
                      </a:r>
                    </a:p>
                  </a:txBody>
                  <a:tcPr marL="7620" marR="7620" marT="7620" marB="0" anchor="ctr"/>
                </a:tc>
                <a:extLst>
                  <a:ext uri="{0D108BD9-81ED-4DB2-BD59-A6C34878D82A}">
                    <a16:rowId xmlns:a16="http://schemas.microsoft.com/office/drawing/2014/main" val="3555964359"/>
                  </a:ext>
                </a:extLst>
              </a:tr>
            </a:tbl>
          </a:graphicData>
        </a:graphic>
      </p:graphicFrame>
      <p:sp>
        <p:nvSpPr>
          <p:cNvPr id="3" name="Title 2">
            <a:extLst>
              <a:ext uri="{FF2B5EF4-FFF2-40B4-BE49-F238E27FC236}">
                <a16:creationId xmlns:a16="http://schemas.microsoft.com/office/drawing/2014/main" id="{A445A6AE-1963-8BC9-9820-BED02D41648B}"/>
              </a:ext>
            </a:extLst>
          </p:cNvPr>
          <p:cNvSpPr>
            <a:spLocks noGrp="1"/>
          </p:cNvSpPr>
          <p:nvPr>
            <p:ph type="title"/>
          </p:nvPr>
        </p:nvSpPr>
        <p:spPr/>
        <p:txBody>
          <a:bodyPr/>
          <a:lstStyle/>
          <a:p>
            <a:r>
              <a:rPr lang="de-DE"/>
              <a:t>Q-</a:t>
            </a:r>
            <a:r>
              <a:rPr lang="de-DE" err="1"/>
              <a:t>learning</a:t>
            </a:r>
            <a:r>
              <a:rPr lang="de-DE"/>
              <a:t> </a:t>
            </a:r>
            <a:r>
              <a:rPr lang="de-DE" err="1"/>
              <a:t>Algorithm</a:t>
            </a:r>
            <a:endParaRPr lang="en-DE"/>
          </a:p>
        </p:txBody>
      </p:sp>
      <p:grpSp>
        <p:nvGrpSpPr>
          <p:cNvPr id="41" name="Group 40">
            <a:extLst>
              <a:ext uri="{FF2B5EF4-FFF2-40B4-BE49-F238E27FC236}">
                <a16:creationId xmlns:a16="http://schemas.microsoft.com/office/drawing/2014/main" id="{CBCDA98C-83F0-6038-A5B3-92633BD7B21A}"/>
              </a:ext>
            </a:extLst>
          </p:cNvPr>
          <p:cNvGrpSpPr/>
          <p:nvPr/>
        </p:nvGrpSpPr>
        <p:grpSpPr>
          <a:xfrm>
            <a:off x="877496" y="1561778"/>
            <a:ext cx="4973787" cy="4470602"/>
            <a:chOff x="1025797" y="1766404"/>
            <a:chExt cx="4973787" cy="4470602"/>
          </a:xfrm>
        </p:grpSpPr>
        <p:grpSp>
          <p:nvGrpSpPr>
            <p:cNvPr id="42" name="Group 41">
              <a:extLst>
                <a:ext uri="{FF2B5EF4-FFF2-40B4-BE49-F238E27FC236}">
                  <a16:creationId xmlns:a16="http://schemas.microsoft.com/office/drawing/2014/main" id="{68D3CB9D-411F-0297-8CE6-188220431C78}"/>
                </a:ext>
              </a:extLst>
            </p:cNvPr>
            <p:cNvGrpSpPr/>
            <p:nvPr/>
          </p:nvGrpSpPr>
          <p:grpSpPr>
            <a:xfrm>
              <a:off x="1025797" y="1766404"/>
              <a:ext cx="4367056" cy="4172745"/>
              <a:chOff x="6082989" y="1524000"/>
              <a:chExt cx="2840186" cy="4172745"/>
            </a:xfrm>
          </p:grpSpPr>
          <p:sp>
            <p:nvSpPr>
              <p:cNvPr id="51" name="Rectangle 50">
                <a:extLst>
                  <a:ext uri="{FF2B5EF4-FFF2-40B4-BE49-F238E27FC236}">
                    <a16:creationId xmlns:a16="http://schemas.microsoft.com/office/drawing/2014/main" id="{EA97CC2F-B7F1-6BEF-700B-E5A77E6D24E1}"/>
                  </a:ext>
                </a:extLst>
              </p:cNvPr>
              <p:cNvSpPr/>
              <p:nvPr/>
            </p:nvSpPr>
            <p:spPr>
              <a:xfrm>
                <a:off x="6082990" y="1524000"/>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Initialize Q-Table</a:t>
                </a:r>
                <a:endParaRPr lang="en-DE" b="1">
                  <a:solidFill>
                    <a:schemeClr val="tx1"/>
                  </a:solidFill>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4F44CEFD-63AC-4B89-F8B5-7D3AAB20A920}"/>
                  </a:ext>
                </a:extLst>
              </p:cNvPr>
              <p:cNvSpPr/>
              <p:nvPr/>
            </p:nvSpPr>
            <p:spPr>
              <a:xfrm>
                <a:off x="6082989" y="3292012"/>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Perform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new</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a:t>
                </a:r>
                <a:endParaRPr lang="en-DE" b="1">
                  <a:solidFill>
                    <a:schemeClr val="tx1"/>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71B32B6-DED1-69EC-F2A3-0A288CB296D4}"/>
                  </a:ext>
                </a:extLst>
              </p:cNvPr>
              <p:cNvSpPr/>
              <p:nvPr/>
            </p:nvSpPr>
            <p:spPr>
              <a:xfrm>
                <a:off x="6082989" y="5060024"/>
                <a:ext cx="2827175" cy="6367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tx1"/>
                    </a:solidFill>
                    <a:latin typeface="Segoe UI Light" panose="020B0502040204020203" pitchFamily="34" charset="0"/>
                    <a:cs typeface="Segoe UI Light" panose="020B0502040204020203" pitchFamily="34" charset="0"/>
                  </a:rPr>
                  <a:t>Update Q-Table </a:t>
                </a:r>
                <a:r>
                  <a:rPr lang="de-DE" b="1" err="1">
                    <a:solidFill>
                      <a:schemeClr val="tx1"/>
                    </a:solidFill>
                    <a:latin typeface="Segoe UI Light" panose="020B0502040204020203" pitchFamily="34" charset="0"/>
                    <a:cs typeface="Segoe UI Light" panose="020B0502040204020203" pitchFamily="34" charset="0"/>
                  </a:rPr>
                  <a:t>with</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Bellman</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Equation</a:t>
                </a:r>
                <a:endParaRPr lang="en-DE" b="1">
                  <a:solidFill>
                    <a:schemeClr val="tx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6C6ADBD-806F-95FA-A883-2AFDD9EFB931}"/>
                  </a:ext>
                </a:extLst>
              </p:cNvPr>
              <p:cNvSpPr/>
              <p:nvPr/>
            </p:nvSpPr>
            <p:spPr>
              <a:xfrm>
                <a:off x="6096000" y="240800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Choose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action</a:t>
                </a:r>
                <a:r>
                  <a:rPr lang="de-DE" b="1">
                    <a:solidFill>
                      <a:schemeClr val="tx1"/>
                    </a:solidFill>
                    <a:latin typeface="Segoe UI Light" panose="020B0502040204020203" pitchFamily="34" charset="0"/>
                    <a:cs typeface="Segoe UI Light" panose="020B0502040204020203" pitchFamily="34" charset="0"/>
                  </a:rPr>
                  <a:t> a </a:t>
                </a:r>
                <a:r>
                  <a:rPr lang="de-DE" b="1" err="1">
                    <a:solidFill>
                      <a:schemeClr val="tx1"/>
                    </a:solidFill>
                    <a:latin typeface="Segoe UI Light" panose="020B0502040204020203" pitchFamily="34" charset="0"/>
                    <a:cs typeface="Segoe UI Light" panose="020B0502040204020203" pitchFamily="34" charset="0"/>
                  </a:rPr>
                  <a:t>for</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state</a:t>
                </a:r>
                <a:r>
                  <a:rPr lang="de-DE" b="1">
                    <a:solidFill>
                      <a:schemeClr val="tx1"/>
                    </a:solidFill>
                    <a:latin typeface="Segoe UI Light" panose="020B0502040204020203" pitchFamily="34" charset="0"/>
                    <a:cs typeface="Segoe UI Light" panose="020B0502040204020203" pitchFamily="34" charset="0"/>
                  </a:rPr>
                  <a:t> s</a:t>
                </a:r>
                <a:endParaRPr lang="en-DE" b="1">
                  <a:solidFill>
                    <a:schemeClr val="tx1"/>
                  </a:solidFill>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5952ED45-938C-E3C1-696E-00DC64E2E877}"/>
                  </a:ext>
                </a:extLst>
              </p:cNvPr>
              <p:cNvSpPr/>
              <p:nvPr/>
            </p:nvSpPr>
            <p:spPr>
              <a:xfrm>
                <a:off x="6096000" y="4157356"/>
                <a:ext cx="2827175" cy="6367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err="1">
                    <a:solidFill>
                      <a:schemeClr val="tx1"/>
                    </a:solidFill>
                    <a:latin typeface="Segoe UI Light" panose="020B0502040204020203" pitchFamily="34" charset="0"/>
                    <a:cs typeface="Segoe UI Light" panose="020B0502040204020203" pitchFamily="34" charset="0"/>
                  </a:rPr>
                  <a:t>Measure</a:t>
                </a:r>
                <a:r>
                  <a:rPr lang="de-DE" b="1">
                    <a:solidFill>
                      <a:schemeClr val="tx1"/>
                    </a:solidFill>
                    <a:latin typeface="Segoe UI Light" panose="020B0502040204020203" pitchFamily="34" charset="0"/>
                    <a:cs typeface="Segoe UI Light" panose="020B0502040204020203" pitchFamily="34" charset="0"/>
                  </a:rPr>
                  <a:t> </a:t>
                </a:r>
                <a:r>
                  <a:rPr lang="de-DE" b="1" err="1">
                    <a:solidFill>
                      <a:schemeClr val="tx1"/>
                    </a:solidFill>
                    <a:latin typeface="Segoe UI Light" panose="020B0502040204020203" pitchFamily="34" charset="0"/>
                    <a:cs typeface="Segoe UI Light" panose="020B0502040204020203" pitchFamily="34" charset="0"/>
                  </a:rPr>
                  <a:t>reward</a:t>
                </a:r>
                <a:r>
                  <a:rPr lang="de-DE" b="1">
                    <a:solidFill>
                      <a:schemeClr val="tx1"/>
                    </a:solidFill>
                    <a:latin typeface="Segoe UI Light" panose="020B0502040204020203" pitchFamily="34" charset="0"/>
                    <a:cs typeface="Segoe UI Light" panose="020B0502040204020203" pitchFamily="34" charset="0"/>
                  </a:rPr>
                  <a:t> R</a:t>
                </a:r>
                <a:endParaRPr lang="en-DE" b="1">
                  <a:solidFill>
                    <a:schemeClr val="tx1"/>
                  </a:solidFill>
                  <a:latin typeface="Segoe UI Light" panose="020B0502040204020203" pitchFamily="34" charset="0"/>
                  <a:cs typeface="Segoe UI Light" panose="020B0502040204020203" pitchFamily="34" charset="0"/>
                </a:endParaRPr>
              </a:p>
            </p:txBody>
          </p:sp>
        </p:grpSp>
        <p:sp>
          <p:nvSpPr>
            <p:cNvPr id="43" name="Arrow: Down 42">
              <a:extLst>
                <a:ext uri="{FF2B5EF4-FFF2-40B4-BE49-F238E27FC236}">
                  <a16:creationId xmlns:a16="http://schemas.microsoft.com/office/drawing/2014/main" id="{06861345-8013-B1CC-881B-62876A60D1AC}"/>
                </a:ext>
              </a:extLst>
            </p:cNvPr>
            <p:cNvSpPr/>
            <p:nvPr/>
          </p:nvSpPr>
          <p:spPr>
            <a:xfrm>
              <a:off x="3050032" y="2419958"/>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Arrow: Down 43">
              <a:extLst>
                <a:ext uri="{FF2B5EF4-FFF2-40B4-BE49-F238E27FC236}">
                  <a16:creationId xmlns:a16="http://schemas.microsoft.com/office/drawing/2014/main" id="{68497A65-2063-2F4D-4FC8-137459B838BC}"/>
                </a:ext>
              </a:extLst>
            </p:cNvPr>
            <p:cNvSpPr/>
            <p:nvPr/>
          </p:nvSpPr>
          <p:spPr>
            <a:xfrm>
              <a:off x="3050032" y="3288960"/>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Arrow: Down 44">
              <a:extLst>
                <a:ext uri="{FF2B5EF4-FFF2-40B4-BE49-F238E27FC236}">
                  <a16:creationId xmlns:a16="http://schemas.microsoft.com/office/drawing/2014/main" id="{19735397-F0EA-C36F-4873-F38B82922D90}"/>
                </a:ext>
              </a:extLst>
            </p:cNvPr>
            <p:cNvSpPr/>
            <p:nvPr/>
          </p:nvSpPr>
          <p:spPr>
            <a:xfrm>
              <a:off x="3070038" y="4178582"/>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Arrow: Down 45">
              <a:extLst>
                <a:ext uri="{FF2B5EF4-FFF2-40B4-BE49-F238E27FC236}">
                  <a16:creationId xmlns:a16="http://schemas.microsoft.com/office/drawing/2014/main" id="{EA3CFB8F-104B-ADA1-79FA-D2E05FE0D3E9}"/>
                </a:ext>
              </a:extLst>
            </p:cNvPr>
            <p:cNvSpPr/>
            <p:nvPr/>
          </p:nvSpPr>
          <p:spPr>
            <a:xfrm>
              <a:off x="3050032" y="5055143"/>
              <a:ext cx="298580" cy="247285"/>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5A9E58-1291-731B-9543-A62BB9A202C1}"/>
                </a:ext>
              </a:extLst>
            </p:cNvPr>
            <p:cNvSpPr/>
            <p:nvPr/>
          </p:nvSpPr>
          <p:spPr>
            <a:xfrm>
              <a:off x="3135352" y="5925559"/>
              <a:ext cx="147702" cy="3114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2270A47-FB46-D554-2668-44F25FD5FB55}"/>
                </a:ext>
              </a:extLst>
            </p:cNvPr>
            <p:cNvSpPr/>
            <p:nvPr/>
          </p:nvSpPr>
          <p:spPr>
            <a:xfrm>
              <a:off x="3135351" y="6088630"/>
              <a:ext cx="2864233" cy="1483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9FFF4517-38C5-F14C-FCC1-92F0AF644400}"/>
                </a:ext>
              </a:extLst>
            </p:cNvPr>
            <p:cNvSpPr/>
            <p:nvPr/>
          </p:nvSpPr>
          <p:spPr>
            <a:xfrm>
              <a:off x="5859627" y="2911152"/>
              <a:ext cx="138370" cy="33258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Arrow: Down 49">
              <a:extLst>
                <a:ext uri="{FF2B5EF4-FFF2-40B4-BE49-F238E27FC236}">
                  <a16:creationId xmlns:a16="http://schemas.microsoft.com/office/drawing/2014/main" id="{8EADF419-577F-E8C0-C9DF-8115C40553C8}"/>
                </a:ext>
              </a:extLst>
            </p:cNvPr>
            <p:cNvSpPr/>
            <p:nvPr/>
          </p:nvSpPr>
          <p:spPr>
            <a:xfrm rot="5400000">
              <a:off x="5536803" y="2696226"/>
              <a:ext cx="298580" cy="586481"/>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22" name="Picture 21" descr="A picture containing shape&#10;&#10;Description automatically generated">
            <a:extLst>
              <a:ext uri="{FF2B5EF4-FFF2-40B4-BE49-F238E27FC236}">
                <a16:creationId xmlns:a16="http://schemas.microsoft.com/office/drawing/2014/main" id="{2A66172D-09AC-6327-02C6-5692569B47E3}"/>
              </a:ext>
            </a:extLst>
          </p:cNvPr>
          <p:cNvPicPr>
            <a:picLocks noChangeAspect="1"/>
          </p:cNvPicPr>
          <p:nvPr/>
        </p:nvPicPr>
        <p:blipFill>
          <a:blip r:embed="rId2"/>
          <a:stretch>
            <a:fillRect/>
          </a:stretch>
        </p:blipFill>
        <p:spPr>
          <a:xfrm>
            <a:off x="7543719" y="684941"/>
            <a:ext cx="3092616" cy="2390394"/>
          </a:xfrm>
          <a:prstGeom prst="rect">
            <a:avLst/>
          </a:prstGeom>
        </p:spPr>
      </p:pic>
      <p:sp>
        <p:nvSpPr>
          <p:cNvPr id="23" name="Rectangle 22">
            <a:extLst>
              <a:ext uri="{FF2B5EF4-FFF2-40B4-BE49-F238E27FC236}">
                <a16:creationId xmlns:a16="http://schemas.microsoft.com/office/drawing/2014/main" id="{BD4E4A11-9A80-08AE-82ED-41D3392A1FE6}"/>
              </a:ext>
            </a:extLst>
          </p:cNvPr>
          <p:cNvSpPr/>
          <p:nvPr/>
        </p:nvSpPr>
        <p:spPr>
          <a:xfrm>
            <a:off x="9456516" y="3507129"/>
            <a:ext cx="578735" cy="353786"/>
          </a:xfrm>
          <a:prstGeom prst="rect">
            <a:avLst/>
          </a:prstGeom>
          <a:noFill/>
          <a:ln w="57150">
            <a:solidFill>
              <a:srgbClr val="4B9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5" name="Straight Connector 24">
            <a:extLst>
              <a:ext uri="{FF2B5EF4-FFF2-40B4-BE49-F238E27FC236}">
                <a16:creationId xmlns:a16="http://schemas.microsoft.com/office/drawing/2014/main" id="{6F82F104-0D2E-1BDB-4430-CA5C6240F999}"/>
              </a:ext>
            </a:extLst>
          </p:cNvPr>
          <p:cNvCxnSpPr>
            <a:cxnSpLocks/>
          </p:cNvCxnSpPr>
          <p:nvPr/>
        </p:nvCxnSpPr>
        <p:spPr>
          <a:xfrm>
            <a:off x="6973214" y="3142477"/>
            <a:ext cx="1950867" cy="318355"/>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2773D73-CB89-F660-56AF-2DC8490A3EC3}"/>
              </a:ext>
            </a:extLst>
          </p:cNvPr>
          <p:cNvSpPr txBox="1"/>
          <p:nvPr/>
        </p:nvSpPr>
        <p:spPr>
          <a:xfrm>
            <a:off x="8233194" y="3134541"/>
            <a:ext cx="559769"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Action</a:t>
            </a:r>
            <a:endParaRPr lang="en-DE" sz="1100" b="1">
              <a:latin typeface="Segoe UI Light" panose="020B0502040204020203" pitchFamily="34" charset="0"/>
              <a:cs typeface="Segoe UI Light" panose="020B0502040204020203" pitchFamily="34" charset="0"/>
            </a:endParaRPr>
          </a:p>
        </p:txBody>
      </p:sp>
      <p:sp>
        <p:nvSpPr>
          <p:cNvPr id="27" name="TextBox 26">
            <a:extLst>
              <a:ext uri="{FF2B5EF4-FFF2-40B4-BE49-F238E27FC236}">
                <a16:creationId xmlns:a16="http://schemas.microsoft.com/office/drawing/2014/main" id="{7089CC10-910C-F5E9-D75F-E3C9CE28A971}"/>
              </a:ext>
            </a:extLst>
          </p:cNvPr>
          <p:cNvSpPr txBox="1"/>
          <p:nvPr/>
        </p:nvSpPr>
        <p:spPr>
          <a:xfrm>
            <a:off x="7186902" y="3258459"/>
            <a:ext cx="479618" cy="261610"/>
          </a:xfrm>
          <a:prstGeom prst="rect">
            <a:avLst/>
          </a:prstGeom>
          <a:noFill/>
        </p:spPr>
        <p:txBody>
          <a:bodyPr wrap="none" rtlCol="0">
            <a:spAutoFit/>
          </a:bodyPr>
          <a:lstStyle/>
          <a:p>
            <a:r>
              <a:rPr lang="de-DE" sz="1100" b="1">
                <a:latin typeface="Segoe UI Light" panose="020B0502040204020203" pitchFamily="34" charset="0"/>
                <a:cs typeface="Segoe UI Light" panose="020B0502040204020203" pitchFamily="34" charset="0"/>
              </a:rPr>
              <a:t>State</a:t>
            </a:r>
            <a:endParaRPr lang="en-DE" sz="1100" b="1">
              <a:latin typeface="Segoe UI Light" panose="020B0502040204020203" pitchFamily="34" charset="0"/>
              <a:cs typeface="Segoe UI Light" panose="020B0502040204020203" pitchFamily="34" charset="0"/>
            </a:endParaRPr>
          </a:p>
        </p:txBody>
      </p:sp>
      <p:sp>
        <p:nvSpPr>
          <p:cNvPr id="28" name="TextBox 27">
            <a:extLst>
              <a:ext uri="{FF2B5EF4-FFF2-40B4-BE49-F238E27FC236}">
                <a16:creationId xmlns:a16="http://schemas.microsoft.com/office/drawing/2014/main" id="{4179ED95-DFE6-48D4-F2D8-C2B68AC2C84D}"/>
              </a:ext>
            </a:extLst>
          </p:cNvPr>
          <p:cNvSpPr txBox="1"/>
          <p:nvPr/>
        </p:nvSpPr>
        <p:spPr>
          <a:xfrm>
            <a:off x="3480987" y="6205671"/>
            <a:ext cx="2106099" cy="523220"/>
          </a:xfrm>
          <a:prstGeom prst="rect">
            <a:avLst/>
          </a:prstGeom>
          <a:solidFill>
            <a:schemeClr val="accent3">
              <a:lumMod val="20000"/>
              <a:lumOff val="80000"/>
            </a:schemeClr>
          </a:solidFill>
          <a:ln w="28575">
            <a:solidFill>
              <a:schemeClr val="accent3">
                <a:lumMod val="40000"/>
                <a:lumOff val="60000"/>
              </a:schemeClr>
            </a:solidFill>
          </a:ln>
        </p:spPr>
        <p:txBody>
          <a:bodyPr wrap="square" rtlCol="0">
            <a:spAutoFit/>
          </a:bodyPr>
          <a:lstStyle/>
          <a:p>
            <a:r>
              <a:rPr lang="de-DE" sz="1400" b="1">
                <a:latin typeface="Segoe UI Light" panose="020B0502040204020203" pitchFamily="34" charset="0"/>
                <a:cs typeface="Segoe UI Light" panose="020B0502040204020203" pitchFamily="34" charset="0"/>
              </a:rPr>
              <a:t>A </a:t>
            </a:r>
            <a:r>
              <a:rPr lang="de-DE" sz="1400" b="1" err="1">
                <a:latin typeface="Segoe UI Light" panose="020B0502040204020203" pitchFamily="34" charset="0"/>
                <a:cs typeface="Segoe UI Light" panose="020B0502040204020203" pitchFamily="34" charset="0"/>
              </a:rPr>
              <a:t>number</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of</a:t>
            </a:r>
            <a:r>
              <a:rPr lang="de-DE" sz="1400" b="1">
                <a:latin typeface="Segoe UI Light" panose="020B0502040204020203" pitchFamily="34" charset="0"/>
                <a:cs typeface="Segoe UI Light" panose="020B0502040204020203" pitchFamily="34" charset="0"/>
              </a:rPr>
              <a:t> </a:t>
            </a:r>
            <a:r>
              <a:rPr lang="de-DE" sz="1400" b="1" err="1">
                <a:latin typeface="Segoe UI Light" panose="020B0502040204020203" pitchFamily="34" charset="0"/>
                <a:cs typeface="Segoe UI Light" panose="020B0502040204020203" pitchFamily="34" charset="0"/>
              </a:rPr>
              <a:t>iterations</a:t>
            </a:r>
            <a:r>
              <a:rPr lang="de-DE" sz="1400" b="1">
                <a:latin typeface="Segoe UI Light" panose="020B0502040204020203" pitchFamily="34" charset="0"/>
                <a:cs typeface="Segoe UI Light" panose="020B0502040204020203" pitchFamily="34" charset="0"/>
              </a:rPr>
              <a:t>  – </a:t>
            </a:r>
            <a:r>
              <a:rPr lang="de-DE" sz="1400" b="1" err="1">
                <a:latin typeface="Segoe UI Light" panose="020B0502040204020203" pitchFamily="34" charset="0"/>
                <a:cs typeface="Segoe UI Light" panose="020B0502040204020203" pitchFamily="34" charset="0"/>
              </a:rPr>
              <a:t>result</a:t>
            </a:r>
            <a:r>
              <a:rPr lang="de-DE" sz="1400" b="1">
                <a:latin typeface="Segoe UI Light" panose="020B0502040204020203" pitchFamily="34" charset="0"/>
                <a:cs typeface="Segoe UI Light" panose="020B0502040204020203" pitchFamily="34" charset="0"/>
              </a:rPr>
              <a:t> a </a:t>
            </a:r>
            <a:r>
              <a:rPr lang="de-DE" sz="1400" b="1" err="1">
                <a:latin typeface="Segoe UI Light" panose="020B0502040204020203" pitchFamily="34" charset="0"/>
                <a:cs typeface="Segoe UI Light" panose="020B0502040204020203" pitchFamily="34" charset="0"/>
              </a:rPr>
              <a:t>good</a:t>
            </a:r>
            <a:r>
              <a:rPr lang="de-DE" sz="1400" b="1">
                <a:latin typeface="Segoe UI Light" panose="020B0502040204020203" pitchFamily="34" charset="0"/>
                <a:cs typeface="Segoe UI Light" panose="020B0502040204020203" pitchFamily="34" charset="0"/>
              </a:rPr>
              <a:t> Q-</a:t>
            </a:r>
            <a:r>
              <a:rPr lang="de-DE" sz="1400" b="1" err="1">
                <a:latin typeface="Segoe UI Light" panose="020B0502040204020203" pitchFamily="34" charset="0"/>
                <a:cs typeface="Segoe UI Light" panose="020B0502040204020203" pitchFamily="34" charset="0"/>
              </a:rPr>
              <a:t>table</a:t>
            </a:r>
            <a:endParaRPr lang="en-DE" sz="14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3486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P spid="28" grpId="0" animBg="1"/>
    </p:bldLst>
  </p:timing>
</p:sld>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7CE1B7D3-1BB8-4C6F-9E23-CF5C0D449E80}"/>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35A788E7-3036-4E9C-839E-2A5F3830D3A5}"/>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04784D0-5B0D-4698-82BF-02096597A77E}"/>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1164141A-1F61-4251-95DE-1BFDCB49635F}"/>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B1D6061-E7B6-4401-8A20-FD6DFC0AFA5E}" vid="{F9306456-54AA-4D6B-9BD2-3FA5C4D36925}"/>
    </a:ext>
  </a:extLst>
</a:theme>
</file>

<file path=ppt/theme/theme6.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 Aurora PPT Template" id="{2C73C242-9BDD-8849-B361-7F0284CFFC0D}" vid="{0FFF389A-D36E-5E41-BACF-AB546FBE27B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BE25014007C43AB29127536D2A5D2" ma:contentTypeVersion="6" ma:contentTypeDescription="Create a new document." ma:contentTypeScope="" ma:versionID="6349b365b821eb814fa03a7ac9f80c14">
  <xsd:schema xmlns:xsd="http://www.w3.org/2001/XMLSchema" xmlns:xs="http://www.w3.org/2001/XMLSchema" xmlns:p="http://schemas.microsoft.com/office/2006/metadata/properties" xmlns:ns2="99e95042-2449-4d99-bd9b-f7300a86ca17" targetNamespace="http://schemas.microsoft.com/office/2006/metadata/properties" ma:root="true" ma:fieldsID="2ee4d07c9a31a4aac19324981edbc9ac" ns2:_="">
    <xsd:import namespace="99e95042-2449-4d99-bd9b-f7300a86ca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95042-2449-4d99-bd9b-f7300a86c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03C18-8CA8-4E85-8FD3-26F080DC8A47}">
  <ds:schemaRefs>
    <ds:schemaRef ds:uri="99e95042-2449-4d99-bd9b-f7300a86ca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F6BE6297-07AA-41D8-B634-F3E9A01B15C0}">
  <ds:schemaRefs>
    <ds:schemaRef ds:uri="99e95042-2449-4d99-bd9b-f7300a86ca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Data_Science_Bootcamp</Template>
  <TotalTime>1938</TotalTime>
  <Words>7597</Words>
  <Application>Microsoft Office PowerPoint</Application>
  <PresentationFormat>Widescreen</PresentationFormat>
  <Paragraphs>990</Paragraphs>
  <Slides>114</Slides>
  <Notes>55</Notes>
  <HiddenSlides>0</HiddenSlides>
  <MMClips>1</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114</vt:i4>
      </vt:variant>
    </vt:vector>
  </HeadingPairs>
  <TitlesOfParts>
    <vt:vector size="133" baseType="lpstr">
      <vt:lpstr>Arial</vt:lpstr>
      <vt:lpstr>Arial</vt:lpstr>
      <vt:lpstr>Calibri</vt:lpstr>
      <vt:lpstr>Cambria Math</vt:lpstr>
      <vt:lpstr>charter</vt:lpstr>
      <vt:lpstr>Helvetica Neue</vt:lpstr>
      <vt:lpstr>Mulish</vt:lpstr>
      <vt:lpstr>Segoe UI</vt:lpstr>
      <vt:lpstr>Segoe UI Light</vt:lpstr>
      <vt:lpstr>Segoe UI Semibold</vt:lpstr>
      <vt:lpstr>Segoe UI Semibold 8</vt:lpstr>
      <vt:lpstr>Segoe UI Semilight</vt:lpstr>
      <vt:lpstr>Wingdings</vt:lpstr>
      <vt:lpstr>Highly Confidential</vt:lpstr>
      <vt:lpstr>Confidential</vt:lpstr>
      <vt:lpstr>Restricted</vt:lpstr>
      <vt:lpstr>Unrestricted</vt:lpstr>
      <vt:lpstr>End Slides</vt:lpstr>
      <vt:lpstr>Highly Confidential</vt:lpstr>
      <vt:lpstr>PowerPoint Presentation</vt:lpstr>
      <vt:lpstr>Agenda</vt:lpstr>
      <vt:lpstr>PowerPoint Presentation</vt:lpstr>
      <vt:lpstr>Computer Vision Overview (1)</vt:lpstr>
      <vt:lpstr>Computer Vision Overview (2)</vt:lpstr>
      <vt:lpstr>How is Computer Vision Useful?</vt:lpstr>
      <vt:lpstr>Computer Vision Tasks</vt:lpstr>
      <vt:lpstr>Computer Vision Algorithms &amp; Methods</vt:lpstr>
      <vt:lpstr>Computer Vision Example Applications</vt:lpstr>
      <vt:lpstr>Computer Vision Example Applications</vt:lpstr>
      <vt:lpstr>Computer Vision Example Applications</vt:lpstr>
      <vt:lpstr>Computer Vision Example Applications</vt:lpstr>
      <vt:lpstr>Computer Vision Example Applications</vt:lpstr>
      <vt:lpstr>Recap: Convolutional Neural Networks</vt:lpstr>
      <vt:lpstr>Recap: 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Computer Vision Resources</vt:lpstr>
      <vt:lpstr>PowerPoint Presentation</vt:lpstr>
      <vt:lpstr>NLP Overview</vt:lpstr>
      <vt:lpstr>NLP Applications </vt:lpstr>
      <vt:lpstr>NLP Applications</vt:lpstr>
      <vt:lpstr>NLP Applications</vt:lpstr>
      <vt:lpstr>PowerPoint Presentation</vt:lpstr>
      <vt:lpstr>Resources</vt:lpstr>
      <vt:lpstr>PowerPoint Presentation</vt:lpstr>
      <vt:lpstr>Acknowledgement</vt:lpstr>
      <vt:lpstr>Graphs Introduction</vt:lpstr>
      <vt:lpstr>Many Types of Data are Graphs (1)</vt:lpstr>
      <vt:lpstr>Many Types of Data are Graphs (2)</vt:lpstr>
      <vt:lpstr>Many Types of Data are Graphs (3)</vt:lpstr>
      <vt:lpstr>Two Types of Graphs</vt:lpstr>
      <vt:lpstr>Graph Neural Networks (GNNs) Introduction (1)</vt:lpstr>
      <vt:lpstr>Graph Neural Networks (GNNs) Introduction (2)</vt:lpstr>
      <vt:lpstr>Graph Neural Networks (GNNs) Introduction (3)</vt:lpstr>
      <vt:lpstr>Graph Representation Learning (1)</vt:lpstr>
      <vt:lpstr>Graph Representation Learning (2)</vt:lpstr>
      <vt:lpstr>Different Notions of Graphs</vt:lpstr>
      <vt:lpstr>Prediction Tasks with Graphs</vt:lpstr>
      <vt:lpstr>Classic Example Tasks of GNNs</vt:lpstr>
      <vt:lpstr>High Impact Example Application: Protein Folding</vt:lpstr>
      <vt:lpstr>High Impact Example Application: Traffic Prediction</vt:lpstr>
      <vt:lpstr>High Impact Example Application: Recommender Systems</vt:lpstr>
      <vt:lpstr>GNNs Resources</vt:lpstr>
      <vt:lpstr>PowerPoint Presentation</vt:lpstr>
      <vt:lpstr>Agenda - Recommender Engines</vt:lpstr>
      <vt:lpstr>Recommender Systems</vt:lpstr>
      <vt:lpstr>Content-based Filtering: Matrix Completion</vt:lpstr>
      <vt:lpstr>Content-Filtering: Matrix Completion</vt:lpstr>
      <vt:lpstr>Collaborative Filtering: Matrix Factorization </vt:lpstr>
      <vt:lpstr>Collaborative Filtering: Representation as Bipartite Graph</vt:lpstr>
      <vt:lpstr>Collaborative Filtering/ Hybrid Apprach with GNNs</vt:lpstr>
      <vt:lpstr>Graph Convolutional Matrix Completion</vt:lpstr>
      <vt:lpstr>Further Notes &amp; Remarks</vt:lpstr>
      <vt:lpstr>Resources</vt:lpstr>
      <vt:lpstr>PowerPoint Presentation</vt:lpstr>
      <vt:lpstr>How many of these people aren’t real?</vt:lpstr>
      <vt:lpstr>How many of these people aren’t real?</vt:lpstr>
      <vt:lpstr>How does a GAN work?</vt:lpstr>
      <vt:lpstr>How does a GAN work?</vt:lpstr>
      <vt:lpstr>How does a GAN work?</vt:lpstr>
      <vt:lpstr>How does a GAN work?</vt:lpstr>
      <vt:lpstr>How does a GAN work?</vt:lpstr>
      <vt:lpstr>How does a GAN work?</vt:lpstr>
      <vt:lpstr>GAN Architecture</vt:lpstr>
      <vt:lpstr>GAN Training</vt:lpstr>
      <vt:lpstr>GAN Definition</vt:lpstr>
      <vt:lpstr>Common Problems</vt:lpstr>
      <vt:lpstr>GAN Usecases: Cycle GAN</vt:lpstr>
      <vt:lpstr>GAN Usecases: Cycle GAN</vt:lpstr>
      <vt:lpstr>GAN Usecases: Super Resolution GAN (SRGAN)</vt:lpstr>
      <vt:lpstr>GAN Variations: Super Resolution GAN (SRGAN)</vt:lpstr>
      <vt:lpstr>GAN Usecases: Super Resolution GAN (SRGAN)</vt:lpstr>
      <vt:lpstr>GAN Usecases: Adversarial examples</vt:lpstr>
      <vt:lpstr>GAN Usecases: Adversarial examples</vt:lpstr>
      <vt:lpstr>GAN Usecases: Adversarial examples</vt:lpstr>
      <vt:lpstr>PowerPoint Presentation</vt:lpstr>
      <vt:lpstr>Deep Reinforcement Learning Overview</vt:lpstr>
      <vt:lpstr>Deep Reinforcement Learning Overview</vt:lpstr>
      <vt:lpstr>Reinforcement Learning Framework</vt:lpstr>
      <vt:lpstr>Reinforcement Learning Framework</vt:lpstr>
      <vt:lpstr>Reinforcement Learning Framework</vt:lpstr>
      <vt:lpstr>Reinforcement Learning Framework</vt:lpstr>
      <vt:lpstr>Reinforcement Learning Framework</vt:lpstr>
      <vt:lpstr>Q-Learning</vt:lpstr>
      <vt:lpstr>Q-learning Algorithm</vt:lpstr>
      <vt:lpstr>Q-learning Algorithm</vt:lpstr>
      <vt:lpstr>Exploration vs Exploitation</vt:lpstr>
      <vt:lpstr>Q-learning Algorithm</vt:lpstr>
      <vt:lpstr>Q-learning Algorithm</vt:lpstr>
      <vt:lpstr>Q-learning Algorithm</vt:lpstr>
      <vt:lpstr>Deep Q-learning (DQN)</vt:lpstr>
      <vt:lpstr>Supervised vs Unsupervised vs Reinforcement Learning</vt:lpstr>
      <vt:lpstr>Real-Life Examples of Deep Reinforcement Learning</vt:lpstr>
      <vt:lpstr>Resources</vt:lpstr>
      <vt:lpstr>PowerPoint Presentation</vt:lpstr>
      <vt:lpstr>Model Explainability Overview</vt:lpstr>
      <vt:lpstr>Need of Model Explainability</vt:lpstr>
      <vt:lpstr>Model Understanding</vt:lpstr>
      <vt:lpstr>Choice of Model Explainability techniques</vt:lpstr>
      <vt:lpstr>Explainable AI (XAI) methods</vt:lpstr>
      <vt:lpstr>SHAP</vt:lpstr>
      <vt:lpstr>SHAP</vt:lpstr>
      <vt:lpstr>Microsoft open-source tools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Sebastian Birk</dc:creator>
  <cp:keywords/>
  <dc:description/>
  <cp:lastModifiedBy>Sebastian Birk</cp:lastModifiedBy>
  <cp:revision>46</cp:revision>
  <dcterms:created xsi:type="dcterms:W3CDTF">2022-01-26T20:36:32Z</dcterms:created>
  <dcterms:modified xsi:type="dcterms:W3CDTF">2022-09-05T13:51:23Z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0x01010010DBE25014007C43AB29127536D2A5D2</vt:lpwstr>
  </property>
  <property fmtid="{D5CDD505-2E9C-101B-9397-08002B2CF9AE}" pid="3" name="MSIP_Label_5fae8262-b78e-4366-8929-a5d6aac95320_Enabled">
    <vt:lpwstr>true</vt:lpwstr>
  </property>
  <property fmtid="{D5CDD505-2E9C-101B-9397-08002B2CF9AE}" pid="4" name="MSIP_Label_5fae8262-b78e-4366-8929-a5d6aac95320_SetDate">
    <vt:lpwstr>2022-01-26T20:37:54Z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ContentBits">
    <vt:lpwstr>0</vt:lpwstr>
  </property>
</Properties>
</file>